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e48a39beb4b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bfea8aca04e64"/>
  </p:sldMasterIdLst>
  <p:sldIdLst>
    <p:sldId xmlns:r="http://schemas.openxmlformats.org/officeDocument/2006/relationships" id="256" r:id="Rf43f53f94fc8480d"/>
    <p:sldId xmlns:r="http://schemas.openxmlformats.org/officeDocument/2006/relationships" id="257" r:id="Rf85d423302e44914"/>
    <p:sldId xmlns:r="http://schemas.openxmlformats.org/officeDocument/2006/relationships" id="258" r:id="Rc77505959b6b4029"/>
    <p:sldId xmlns:r="http://schemas.openxmlformats.org/officeDocument/2006/relationships" id="259" r:id="R718ff9715db04f1f"/>
    <p:sldId xmlns:r="http://schemas.openxmlformats.org/officeDocument/2006/relationships" id="260" r:id="R8e66f46eec084767"/>
    <p:sldId xmlns:r="http://schemas.openxmlformats.org/officeDocument/2006/relationships" id="261" r:id="R88d4faff05a74c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bfea8aca04e64" /><Relationship Type="http://schemas.openxmlformats.org/officeDocument/2006/relationships/slide" Target="/ppt/slides/slide1.xml" Id="Rf43f53f94fc8480d" /><Relationship Type="http://schemas.openxmlformats.org/officeDocument/2006/relationships/slide" Target="/ppt/slides/slide2.xml" Id="Rf85d423302e44914" /><Relationship Type="http://schemas.openxmlformats.org/officeDocument/2006/relationships/slide" Target="/ppt/slides/slide3.xml" Id="Rc77505959b6b4029" /><Relationship Type="http://schemas.openxmlformats.org/officeDocument/2006/relationships/slide" Target="/ppt/slides/slide4.xml" Id="R718ff9715db04f1f" /><Relationship Type="http://schemas.openxmlformats.org/officeDocument/2006/relationships/slide" Target="/ppt/slides/slide5.xml" Id="R8e66f46eec084767" /><Relationship Type="http://schemas.openxmlformats.org/officeDocument/2006/relationships/slide" Target="/ppt/slides/slide6.xml" Id="R88d4faff05a74c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fec18691343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ee31f01784453" /><Relationship Type="http://schemas.openxmlformats.org/officeDocument/2006/relationships/theme" Target="/ppt/slideMasters/theme/theme1.xml" Id="Rec0b0db090b541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ee31f017844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fc8d0b6d2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5fcd7ec32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9304f1419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b660f0071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bfd3bcac249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6a962625544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