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795fec0ebe4e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ab0b5057ff4df5"/>
  </p:sldMasterIdLst>
  <p:sldIdLst>
    <p:sldId xmlns:r="http://schemas.openxmlformats.org/officeDocument/2006/relationships" id="256" r:id="R2b5b5ab13bbd4a61"/>
    <p:sldId xmlns:r="http://schemas.openxmlformats.org/officeDocument/2006/relationships" id="257" r:id="R69a58ef80d134565"/>
    <p:sldId xmlns:r="http://schemas.openxmlformats.org/officeDocument/2006/relationships" id="258" r:id="R62f6c1c2d49f45ff"/>
    <p:sldId xmlns:r="http://schemas.openxmlformats.org/officeDocument/2006/relationships" id="259" r:id="Rb22c4cb262b144be"/>
    <p:sldId xmlns:r="http://schemas.openxmlformats.org/officeDocument/2006/relationships" id="260" r:id="Rbbb92edbd9734774"/>
    <p:sldId xmlns:r="http://schemas.openxmlformats.org/officeDocument/2006/relationships" id="261" r:id="Rf814542d055842c2"/>
    <p:sldId xmlns:r="http://schemas.openxmlformats.org/officeDocument/2006/relationships" id="262" r:id="Rc00de187b5b542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ab0b5057ff4df5" /><Relationship Type="http://schemas.openxmlformats.org/officeDocument/2006/relationships/slide" Target="/ppt/slides/slide1.xml" Id="R2b5b5ab13bbd4a61" /><Relationship Type="http://schemas.openxmlformats.org/officeDocument/2006/relationships/slide" Target="/ppt/slides/slide2.xml" Id="R69a58ef80d134565" /><Relationship Type="http://schemas.openxmlformats.org/officeDocument/2006/relationships/slide" Target="/ppt/slides/slide3.xml" Id="R62f6c1c2d49f45ff" /><Relationship Type="http://schemas.openxmlformats.org/officeDocument/2006/relationships/slide" Target="/ppt/slides/slide4.xml" Id="Rb22c4cb262b144be" /><Relationship Type="http://schemas.openxmlformats.org/officeDocument/2006/relationships/slide" Target="/ppt/slides/slide5.xml" Id="Rbbb92edbd9734774" /><Relationship Type="http://schemas.openxmlformats.org/officeDocument/2006/relationships/slide" Target="/ppt/slides/slide6.xml" Id="Rf814542d055842c2" /><Relationship Type="http://schemas.openxmlformats.org/officeDocument/2006/relationships/slide" Target="/ppt/slides/slide7.xml" Id="Rc00de187b5b542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9fd818df604a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3e7b8a93924da7" /><Relationship Type="http://schemas.openxmlformats.org/officeDocument/2006/relationships/theme" Target="/ppt/slideMasters/theme/theme1.xml" Id="Ra0715d5eeb964b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3e7b8a93924d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934f611e74e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93f3af9ffe48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f339c6b4847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988be82e343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798df43e54e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5951d446c4b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aa6790a5747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YPSILONGRUPPEN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YPSILONGRUPPEN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671 666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8 392 837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9 097 305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ANDRE LILLEBØ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Kyrres gate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3046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kai@ypsilongruppen.no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996 097 439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