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d485e0eb2d4f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58a9a4e9d948cd"/>
  </p:sldMasterIdLst>
  <p:sldIdLst>
    <p:sldId xmlns:r="http://schemas.openxmlformats.org/officeDocument/2006/relationships" id="256" r:id="Rb8102b49d5d84e5b"/>
    <p:sldId xmlns:r="http://schemas.openxmlformats.org/officeDocument/2006/relationships" id="257" r:id="R7be3cef1d2424890"/>
    <p:sldId xmlns:r="http://schemas.openxmlformats.org/officeDocument/2006/relationships" id="258" r:id="R1cafcdfaab7b4d20"/>
    <p:sldId xmlns:r="http://schemas.openxmlformats.org/officeDocument/2006/relationships" id="259" r:id="Rd7a13ce6bcd841e8"/>
    <p:sldId xmlns:r="http://schemas.openxmlformats.org/officeDocument/2006/relationships" id="260" r:id="R7aeea2628de442b8"/>
    <p:sldId xmlns:r="http://schemas.openxmlformats.org/officeDocument/2006/relationships" id="261" r:id="R8f2dcec24cf04bde"/>
    <p:sldId xmlns:r="http://schemas.openxmlformats.org/officeDocument/2006/relationships" id="262" r:id="R1cad49425f7248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8a9a4e9d948cd" /><Relationship Type="http://schemas.openxmlformats.org/officeDocument/2006/relationships/slide" Target="/ppt/slides/slide1.xml" Id="Rb8102b49d5d84e5b" /><Relationship Type="http://schemas.openxmlformats.org/officeDocument/2006/relationships/slide" Target="/ppt/slides/slide2.xml" Id="R7be3cef1d2424890" /><Relationship Type="http://schemas.openxmlformats.org/officeDocument/2006/relationships/slide" Target="/ppt/slides/slide3.xml" Id="R1cafcdfaab7b4d20" /><Relationship Type="http://schemas.openxmlformats.org/officeDocument/2006/relationships/slide" Target="/ppt/slides/slide4.xml" Id="Rd7a13ce6bcd841e8" /><Relationship Type="http://schemas.openxmlformats.org/officeDocument/2006/relationships/slide" Target="/ppt/slides/slide5.xml" Id="R7aeea2628de442b8" /><Relationship Type="http://schemas.openxmlformats.org/officeDocument/2006/relationships/slide" Target="/ppt/slides/slide6.xml" Id="R8f2dcec24cf04bde" /><Relationship Type="http://schemas.openxmlformats.org/officeDocument/2006/relationships/slide" Target="/ppt/slides/slide7.xml" Id="R1cad49425f7248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b328dcade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0a4e95d9d418d" /><Relationship Type="http://schemas.openxmlformats.org/officeDocument/2006/relationships/theme" Target="/ppt/slideMasters/theme/theme1.xml" Id="R1bd46e88efbb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70a4e95d9d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669d76499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bf06cbce2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06c570dbf44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8e4d369cc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5d5c74a93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63683e65449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42a7689f344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RL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1 511 494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Lund, Årvollveien 56G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996 072 657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