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c1f42a7c8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b5a4e30bb4d4e"/>
  </p:sldMasterIdLst>
  <p:sldIdLst>
    <p:sldId xmlns:r="http://schemas.openxmlformats.org/officeDocument/2006/relationships" id="256" r:id="Radfdd1919a5245d0"/>
    <p:sldId xmlns:r="http://schemas.openxmlformats.org/officeDocument/2006/relationships" id="257" r:id="R87f45043c674490b"/>
    <p:sldId xmlns:r="http://schemas.openxmlformats.org/officeDocument/2006/relationships" id="258" r:id="R73a75204b5ff4c0f"/>
    <p:sldId xmlns:r="http://schemas.openxmlformats.org/officeDocument/2006/relationships" id="259" r:id="R5d3a5018fea84bf4"/>
    <p:sldId xmlns:r="http://schemas.openxmlformats.org/officeDocument/2006/relationships" id="260" r:id="R82caf215f2a148a2"/>
    <p:sldId xmlns:r="http://schemas.openxmlformats.org/officeDocument/2006/relationships" id="261" r:id="R69c523cf98d64441"/>
    <p:sldId xmlns:r="http://schemas.openxmlformats.org/officeDocument/2006/relationships" id="262" r:id="R34713a4202bb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b5a4e30bb4d4e" /><Relationship Type="http://schemas.openxmlformats.org/officeDocument/2006/relationships/slide" Target="/ppt/slides/slide1.xml" Id="Radfdd1919a5245d0" /><Relationship Type="http://schemas.openxmlformats.org/officeDocument/2006/relationships/slide" Target="/ppt/slides/slide2.xml" Id="R87f45043c674490b" /><Relationship Type="http://schemas.openxmlformats.org/officeDocument/2006/relationships/slide" Target="/ppt/slides/slide3.xml" Id="R73a75204b5ff4c0f" /><Relationship Type="http://schemas.openxmlformats.org/officeDocument/2006/relationships/slide" Target="/ppt/slides/slide4.xml" Id="R5d3a5018fea84bf4" /><Relationship Type="http://schemas.openxmlformats.org/officeDocument/2006/relationships/slide" Target="/ppt/slides/slide5.xml" Id="R82caf215f2a148a2" /><Relationship Type="http://schemas.openxmlformats.org/officeDocument/2006/relationships/slide" Target="/ppt/slides/slide6.xml" Id="R69c523cf98d64441" /><Relationship Type="http://schemas.openxmlformats.org/officeDocument/2006/relationships/slide" Target="/ppt/slides/slide7.xml" Id="R34713a4202bb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11871ff4f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756071754a93" /><Relationship Type="http://schemas.openxmlformats.org/officeDocument/2006/relationships/theme" Target="/ppt/slideMasters/theme/theme1.xml" Id="Rff0294496a9a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575607175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9848dad4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82a767dc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863ed0a0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d494b301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f3e91b6c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c7acec07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b9c01e271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Fjærholmvei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