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67aa02ada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4aebf3d1f4a64"/>
  </p:sldMasterIdLst>
  <p:sldIdLst>
    <p:sldId xmlns:r="http://schemas.openxmlformats.org/officeDocument/2006/relationships" id="256" r:id="R81627829140041c1"/>
    <p:sldId xmlns:r="http://schemas.openxmlformats.org/officeDocument/2006/relationships" id="257" r:id="R70df07a0581c4cbd"/>
    <p:sldId xmlns:r="http://schemas.openxmlformats.org/officeDocument/2006/relationships" id="258" r:id="R44a70d98983a49c1"/>
    <p:sldId xmlns:r="http://schemas.openxmlformats.org/officeDocument/2006/relationships" id="259" r:id="R9da84fea88604337"/>
    <p:sldId xmlns:r="http://schemas.openxmlformats.org/officeDocument/2006/relationships" id="260" r:id="Rf860adb0467249e9"/>
    <p:sldId xmlns:r="http://schemas.openxmlformats.org/officeDocument/2006/relationships" id="261" r:id="Rb4e6f62b211147ab"/>
    <p:sldId xmlns:r="http://schemas.openxmlformats.org/officeDocument/2006/relationships" id="262" r:id="R655367f4b9ba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4aebf3d1f4a64" /><Relationship Type="http://schemas.openxmlformats.org/officeDocument/2006/relationships/slide" Target="/ppt/slides/slide1.xml" Id="R81627829140041c1" /><Relationship Type="http://schemas.openxmlformats.org/officeDocument/2006/relationships/slide" Target="/ppt/slides/slide2.xml" Id="R70df07a0581c4cbd" /><Relationship Type="http://schemas.openxmlformats.org/officeDocument/2006/relationships/slide" Target="/ppt/slides/slide3.xml" Id="R44a70d98983a49c1" /><Relationship Type="http://schemas.openxmlformats.org/officeDocument/2006/relationships/slide" Target="/ppt/slides/slide4.xml" Id="R9da84fea88604337" /><Relationship Type="http://schemas.openxmlformats.org/officeDocument/2006/relationships/slide" Target="/ppt/slides/slide5.xml" Id="Rf860adb0467249e9" /><Relationship Type="http://schemas.openxmlformats.org/officeDocument/2006/relationships/slide" Target="/ppt/slides/slide6.xml" Id="Rb4e6f62b211147ab" /><Relationship Type="http://schemas.openxmlformats.org/officeDocument/2006/relationships/slide" Target="/ppt/slides/slide7.xml" Id="R655367f4b9ba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9dda65f37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e83c730e149c8" /><Relationship Type="http://schemas.openxmlformats.org/officeDocument/2006/relationships/theme" Target="/ppt/slideMasters/theme/theme1.xml" Id="R20ba0075d964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e83c730e1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9c24b19b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18742913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bad4750da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8bd9a08a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c7d1e566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70d950df6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b44e4c866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REGNSKAPSSENTERET VERDAL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REGNSKAPSSENTERET VERDAL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6 113 740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ELI HILDE  –  89,9 %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SVEGAARD THOR ÅGE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Moes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