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4056fb4e7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d563c68454b49"/>
  </p:sldMasterIdLst>
  <p:sldIdLst>
    <p:sldId xmlns:r="http://schemas.openxmlformats.org/officeDocument/2006/relationships" id="256" r:id="Rf860113b6a8a40e7"/>
    <p:sldId xmlns:r="http://schemas.openxmlformats.org/officeDocument/2006/relationships" id="257" r:id="R3918df62791b42bc"/>
    <p:sldId xmlns:r="http://schemas.openxmlformats.org/officeDocument/2006/relationships" id="258" r:id="R60fcdc64dbe74178"/>
    <p:sldId xmlns:r="http://schemas.openxmlformats.org/officeDocument/2006/relationships" id="259" r:id="R236d9aa2ea624055"/>
    <p:sldId xmlns:r="http://schemas.openxmlformats.org/officeDocument/2006/relationships" id="260" r:id="R3e653cd17e844f24"/>
    <p:sldId xmlns:r="http://schemas.openxmlformats.org/officeDocument/2006/relationships" id="261" r:id="R1453baab3ab34f73"/>
    <p:sldId xmlns:r="http://schemas.openxmlformats.org/officeDocument/2006/relationships" id="262" r:id="Rfc3d3f11bc63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d563c68454b49" /><Relationship Type="http://schemas.openxmlformats.org/officeDocument/2006/relationships/slide" Target="/ppt/slides/slide1.xml" Id="Rf860113b6a8a40e7" /><Relationship Type="http://schemas.openxmlformats.org/officeDocument/2006/relationships/slide" Target="/ppt/slides/slide2.xml" Id="R3918df62791b42bc" /><Relationship Type="http://schemas.openxmlformats.org/officeDocument/2006/relationships/slide" Target="/ppt/slides/slide3.xml" Id="R60fcdc64dbe74178" /><Relationship Type="http://schemas.openxmlformats.org/officeDocument/2006/relationships/slide" Target="/ppt/slides/slide4.xml" Id="R236d9aa2ea624055" /><Relationship Type="http://schemas.openxmlformats.org/officeDocument/2006/relationships/slide" Target="/ppt/slides/slide5.xml" Id="R3e653cd17e844f24" /><Relationship Type="http://schemas.openxmlformats.org/officeDocument/2006/relationships/slide" Target="/ppt/slides/slide6.xml" Id="R1453baab3ab34f73" /><Relationship Type="http://schemas.openxmlformats.org/officeDocument/2006/relationships/slide" Target="/ppt/slides/slide7.xml" Id="Rfc3d3f11bc63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d24a8d1c4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e499049f4995" /><Relationship Type="http://schemas.openxmlformats.org/officeDocument/2006/relationships/theme" Target="/ppt/slideMasters/theme/theme1.xml" Id="R607c5048b388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2e499049f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3fb6b6bf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6d53e740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23c4ec4c1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7b7de86d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be27cc42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ed2611557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4e8a9b51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