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093806aa3d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2fb527c48b47e8"/>
  </p:sldMasterIdLst>
  <p:sldIdLst>
    <p:sldId xmlns:r="http://schemas.openxmlformats.org/officeDocument/2006/relationships" id="256" r:id="R3557551fb53b4652"/>
    <p:sldId xmlns:r="http://schemas.openxmlformats.org/officeDocument/2006/relationships" id="257" r:id="Rb256bf931c9e40c2"/>
    <p:sldId xmlns:r="http://schemas.openxmlformats.org/officeDocument/2006/relationships" id="258" r:id="R259fd5bf35834085"/>
    <p:sldId xmlns:r="http://schemas.openxmlformats.org/officeDocument/2006/relationships" id="259" r:id="R0af7534e695244e5"/>
    <p:sldId xmlns:r="http://schemas.openxmlformats.org/officeDocument/2006/relationships" id="260" r:id="R8aa0d450d8444b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fb527c48b47e8" /><Relationship Type="http://schemas.openxmlformats.org/officeDocument/2006/relationships/slide" Target="/ppt/slides/slide1.xml" Id="R3557551fb53b4652" /><Relationship Type="http://schemas.openxmlformats.org/officeDocument/2006/relationships/slide" Target="/ppt/slides/slide2.xml" Id="Rb256bf931c9e40c2" /><Relationship Type="http://schemas.openxmlformats.org/officeDocument/2006/relationships/slide" Target="/ppt/slides/slide3.xml" Id="R259fd5bf35834085" /><Relationship Type="http://schemas.openxmlformats.org/officeDocument/2006/relationships/slide" Target="/ppt/slides/slide4.xml" Id="R0af7534e695244e5" /><Relationship Type="http://schemas.openxmlformats.org/officeDocument/2006/relationships/slide" Target="/ppt/slides/slide5.xml" Id="R8aa0d450d8444b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fab5cc36154e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335df423c495a" /><Relationship Type="http://schemas.openxmlformats.org/officeDocument/2006/relationships/theme" Target="/ppt/slideMasters/theme/theme1.xml" Id="R50429cc243de4b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6335df423c49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31d60c4d544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704bfa2b1644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ed0b82c7d4a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62fdff0824b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3a07315ec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DIONES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