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4f245a30a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8141a8ac64eff"/>
  </p:sldMasterIdLst>
  <p:sldIdLst>
    <p:sldId xmlns:r="http://schemas.openxmlformats.org/officeDocument/2006/relationships" id="256" r:id="R834051b169e745eb"/>
    <p:sldId xmlns:r="http://schemas.openxmlformats.org/officeDocument/2006/relationships" id="257" r:id="R49cf3b28df9d4fc1"/>
    <p:sldId xmlns:r="http://schemas.openxmlformats.org/officeDocument/2006/relationships" id="258" r:id="R65e0183a928f4a88"/>
    <p:sldId xmlns:r="http://schemas.openxmlformats.org/officeDocument/2006/relationships" id="259" r:id="R1982d185b0ef431f"/>
    <p:sldId xmlns:r="http://schemas.openxmlformats.org/officeDocument/2006/relationships" id="260" r:id="Rca061cfd2fc64f1c"/>
    <p:sldId xmlns:r="http://schemas.openxmlformats.org/officeDocument/2006/relationships" id="261" r:id="R11845f7aaef64c2b"/>
    <p:sldId xmlns:r="http://schemas.openxmlformats.org/officeDocument/2006/relationships" id="262" r:id="Rab5fb3ca102f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8141a8ac64eff" /><Relationship Type="http://schemas.openxmlformats.org/officeDocument/2006/relationships/slide" Target="/ppt/slides/slide1.xml" Id="R834051b169e745eb" /><Relationship Type="http://schemas.openxmlformats.org/officeDocument/2006/relationships/slide" Target="/ppt/slides/slide2.xml" Id="R49cf3b28df9d4fc1" /><Relationship Type="http://schemas.openxmlformats.org/officeDocument/2006/relationships/slide" Target="/ppt/slides/slide3.xml" Id="R65e0183a928f4a88" /><Relationship Type="http://schemas.openxmlformats.org/officeDocument/2006/relationships/slide" Target="/ppt/slides/slide4.xml" Id="R1982d185b0ef431f" /><Relationship Type="http://schemas.openxmlformats.org/officeDocument/2006/relationships/slide" Target="/ppt/slides/slide5.xml" Id="Rca061cfd2fc64f1c" /><Relationship Type="http://schemas.openxmlformats.org/officeDocument/2006/relationships/slide" Target="/ppt/slides/slide6.xml" Id="R11845f7aaef64c2b" /><Relationship Type="http://schemas.openxmlformats.org/officeDocument/2006/relationships/slide" Target="/ppt/slides/slide7.xml" Id="Rab5fb3ca102f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bc33ef00d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aee544104b5f" /><Relationship Type="http://schemas.openxmlformats.org/officeDocument/2006/relationships/theme" Target="/ppt/slideMasters/theme/theme1.xml" Id="R4ea229ed45d7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6aee54410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0ac94834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983cd891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08baa9d9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9e7a6db2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955f53bdd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67b1855c8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724c00644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IRENE FRANTZEN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