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1ef01660b4f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bd307cb5f407f"/>
  </p:sldMasterIdLst>
  <p:sldIdLst>
    <p:sldId xmlns:r="http://schemas.openxmlformats.org/officeDocument/2006/relationships" id="256" r:id="R64a6f2444fa94777"/>
    <p:sldId xmlns:r="http://schemas.openxmlformats.org/officeDocument/2006/relationships" id="257" r:id="Ra154b34a2cc04a56"/>
    <p:sldId xmlns:r="http://schemas.openxmlformats.org/officeDocument/2006/relationships" id="258" r:id="R0f4d85352555497b"/>
    <p:sldId xmlns:r="http://schemas.openxmlformats.org/officeDocument/2006/relationships" id="259" r:id="R5b22edf534ae44a0"/>
    <p:sldId xmlns:r="http://schemas.openxmlformats.org/officeDocument/2006/relationships" id="260" r:id="Rf60794f9979042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bd307cb5f407f" /><Relationship Type="http://schemas.openxmlformats.org/officeDocument/2006/relationships/slide" Target="/ppt/slides/slide1.xml" Id="R64a6f2444fa94777" /><Relationship Type="http://schemas.openxmlformats.org/officeDocument/2006/relationships/slide" Target="/ppt/slides/slide2.xml" Id="Ra154b34a2cc04a56" /><Relationship Type="http://schemas.openxmlformats.org/officeDocument/2006/relationships/slide" Target="/ppt/slides/slide3.xml" Id="R0f4d85352555497b" /><Relationship Type="http://schemas.openxmlformats.org/officeDocument/2006/relationships/slide" Target="/ppt/slides/slide4.xml" Id="R5b22edf534ae44a0" /><Relationship Type="http://schemas.openxmlformats.org/officeDocument/2006/relationships/slide" Target="/ppt/slides/slide5.xml" Id="Rf60794f9979042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d0a652517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04df71790426e" /><Relationship Type="http://schemas.openxmlformats.org/officeDocument/2006/relationships/theme" Target="/ppt/slideMasters/theme/theme1.xml" Id="Recf7c99bd152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904df71790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ac7bee468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af752645e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1f2d7d54542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883291696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f7a1af74d46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SOGN OG FJORDANE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SOGN OG FJORDANE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Langebruvegen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995 883 031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SOGN OG FJORDANE</a:t>
            </a:r>
          </a:p>
        </p:txBody>
      </p:sp>
    </p:spTree>
  </p:cSld>
  <p:clrMapOvr>
    <a:masterClrMapping xmlns:a="http://schemas.openxmlformats.org/drawingml/2006/main"/>
  </p:clrMapOvr>
</p:sld>
</file>