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76f7997a7447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313438e15048ee"/>
  </p:sldMasterIdLst>
  <p:sldIdLst>
    <p:sldId xmlns:r="http://schemas.openxmlformats.org/officeDocument/2006/relationships" id="256" r:id="R12e18de3a04f49a2"/>
    <p:sldId xmlns:r="http://schemas.openxmlformats.org/officeDocument/2006/relationships" id="257" r:id="R2f0443ebc7b24c67"/>
    <p:sldId xmlns:r="http://schemas.openxmlformats.org/officeDocument/2006/relationships" id="258" r:id="R845bd11bbdae4215"/>
    <p:sldId xmlns:r="http://schemas.openxmlformats.org/officeDocument/2006/relationships" id="259" r:id="Rea36450f447f4edd"/>
    <p:sldId xmlns:r="http://schemas.openxmlformats.org/officeDocument/2006/relationships" id="260" r:id="R90c354c947c74531"/>
    <p:sldId xmlns:r="http://schemas.openxmlformats.org/officeDocument/2006/relationships" id="261" r:id="R36a24c36799643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313438e15048ee" /><Relationship Type="http://schemas.openxmlformats.org/officeDocument/2006/relationships/slide" Target="/ppt/slides/slide1.xml" Id="R12e18de3a04f49a2" /><Relationship Type="http://schemas.openxmlformats.org/officeDocument/2006/relationships/slide" Target="/ppt/slides/slide2.xml" Id="R2f0443ebc7b24c67" /><Relationship Type="http://schemas.openxmlformats.org/officeDocument/2006/relationships/slide" Target="/ppt/slides/slide3.xml" Id="R845bd11bbdae4215" /><Relationship Type="http://schemas.openxmlformats.org/officeDocument/2006/relationships/slide" Target="/ppt/slides/slide4.xml" Id="Rea36450f447f4edd" /><Relationship Type="http://schemas.openxmlformats.org/officeDocument/2006/relationships/slide" Target="/ppt/slides/slide5.xml" Id="R90c354c947c74531" /><Relationship Type="http://schemas.openxmlformats.org/officeDocument/2006/relationships/slide" Target="/ppt/slides/slide6.xml" Id="R36a24c36799643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9a9dbccb4649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7ca929a10c410b" /><Relationship Type="http://schemas.openxmlformats.org/officeDocument/2006/relationships/theme" Target="/ppt/slideMasters/theme/theme1.xml" Id="R8df18cc1f8d045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7ca929a10c41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670bfbb4940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26601b43643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0233491dd42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0cadbca8c42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bb7ea14bb4a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cd742a1e4548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SPAREBANKSTIFTINGA FJALER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FJALER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SPAREBANKSTIFTINGA FJALER ble etablert [år] og holder til i Dale I Sunnfjord.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FJALER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FJALER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FJALER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56 403 915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34 820 919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34 820 919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223 813 985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234 830 775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FJALER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Dalstunet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6963 Dale I Sunnfjord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73 72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post@ifjaler.no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995 882 949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FJALER</a:t>
            </a:r>
          </a:p>
        </p:txBody>
      </p:sp>
    </p:spTree>
  </p:cSld>
  <p:clrMapOvr>
    <a:masterClrMapping xmlns:a="http://schemas.openxmlformats.org/drawingml/2006/main"/>
  </p:clrMapOvr>
</p:sld>
</file>