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6b8e93dba4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dbd1b564448f4"/>
  </p:sldMasterIdLst>
  <p:sldIdLst>
    <p:sldId xmlns:r="http://schemas.openxmlformats.org/officeDocument/2006/relationships" id="256" r:id="R732c39a644fb428a"/>
    <p:sldId xmlns:r="http://schemas.openxmlformats.org/officeDocument/2006/relationships" id="257" r:id="R2da3eb669edd4dad"/>
    <p:sldId xmlns:r="http://schemas.openxmlformats.org/officeDocument/2006/relationships" id="258" r:id="R086bc5a0e2b34c5d"/>
    <p:sldId xmlns:r="http://schemas.openxmlformats.org/officeDocument/2006/relationships" id="259" r:id="R57a7b2b9f1df44cb"/>
    <p:sldId xmlns:r="http://schemas.openxmlformats.org/officeDocument/2006/relationships" id="260" r:id="R33a3b673e88140dd"/>
    <p:sldId xmlns:r="http://schemas.openxmlformats.org/officeDocument/2006/relationships" id="261" r:id="R228696e9daf9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dbd1b564448f4" /><Relationship Type="http://schemas.openxmlformats.org/officeDocument/2006/relationships/slide" Target="/ppt/slides/slide1.xml" Id="R732c39a644fb428a" /><Relationship Type="http://schemas.openxmlformats.org/officeDocument/2006/relationships/slide" Target="/ppt/slides/slide2.xml" Id="R2da3eb669edd4dad" /><Relationship Type="http://schemas.openxmlformats.org/officeDocument/2006/relationships/slide" Target="/ppt/slides/slide3.xml" Id="R086bc5a0e2b34c5d" /><Relationship Type="http://schemas.openxmlformats.org/officeDocument/2006/relationships/slide" Target="/ppt/slides/slide4.xml" Id="R57a7b2b9f1df44cb" /><Relationship Type="http://schemas.openxmlformats.org/officeDocument/2006/relationships/slide" Target="/ppt/slides/slide5.xml" Id="R33a3b673e88140dd" /><Relationship Type="http://schemas.openxmlformats.org/officeDocument/2006/relationships/slide" Target="/ppt/slides/slide6.xml" Id="R228696e9daf9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0675657af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1a06e70940f2" /><Relationship Type="http://schemas.openxmlformats.org/officeDocument/2006/relationships/theme" Target="/ppt/slideMasters/theme/theme1.xml" Id="R865d9933a762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21a06e709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fc75ae130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c6446f9f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b4d3914b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4c8825bc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2ac9ac74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03d4b7a2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