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f33c7ccae74c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f34edd7d424668"/>
  </p:sldMasterIdLst>
  <p:sldIdLst>
    <p:sldId xmlns:r="http://schemas.openxmlformats.org/officeDocument/2006/relationships" id="256" r:id="R0528dda59f71412f"/>
    <p:sldId xmlns:r="http://schemas.openxmlformats.org/officeDocument/2006/relationships" id="257" r:id="R703c621af953473b"/>
    <p:sldId xmlns:r="http://schemas.openxmlformats.org/officeDocument/2006/relationships" id="258" r:id="R47ee7ad54b194a0b"/>
    <p:sldId xmlns:r="http://schemas.openxmlformats.org/officeDocument/2006/relationships" id="259" r:id="R251b0691ab774e01"/>
    <p:sldId xmlns:r="http://schemas.openxmlformats.org/officeDocument/2006/relationships" id="260" r:id="Rf25bac77009340ec"/>
    <p:sldId xmlns:r="http://schemas.openxmlformats.org/officeDocument/2006/relationships" id="261" r:id="Ra390472470834a92"/>
    <p:sldId xmlns:r="http://schemas.openxmlformats.org/officeDocument/2006/relationships" id="262" r:id="Rfe1f0c9341aa4e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f34edd7d424668" /><Relationship Type="http://schemas.openxmlformats.org/officeDocument/2006/relationships/slide" Target="/ppt/slides/slide1.xml" Id="R0528dda59f71412f" /><Relationship Type="http://schemas.openxmlformats.org/officeDocument/2006/relationships/slide" Target="/ppt/slides/slide2.xml" Id="R703c621af953473b" /><Relationship Type="http://schemas.openxmlformats.org/officeDocument/2006/relationships/slide" Target="/ppt/slides/slide3.xml" Id="R47ee7ad54b194a0b" /><Relationship Type="http://schemas.openxmlformats.org/officeDocument/2006/relationships/slide" Target="/ppt/slides/slide4.xml" Id="R251b0691ab774e01" /><Relationship Type="http://schemas.openxmlformats.org/officeDocument/2006/relationships/slide" Target="/ppt/slides/slide5.xml" Id="Rf25bac77009340ec" /><Relationship Type="http://schemas.openxmlformats.org/officeDocument/2006/relationships/slide" Target="/ppt/slides/slide6.xml" Id="Ra390472470834a92" /><Relationship Type="http://schemas.openxmlformats.org/officeDocument/2006/relationships/slide" Target="/ppt/slides/slide7.xml" Id="Rfe1f0c9341aa4e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32d22a8d234e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131bc0d7447de" /><Relationship Type="http://schemas.openxmlformats.org/officeDocument/2006/relationships/theme" Target="/ppt/slideMasters/theme/theme1.xml" Id="R8ee2d2bb659a44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6131bc0d7447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1f975c47d43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67938568b47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55bffd51345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97d63ef6245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87b3ad4034b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b270ff21a47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9bf9370a845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LEIF RUNARS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RUNARS AS ble etablert [år] og holder til i Hvam.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21 855 495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1 967 291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1 357 094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5 325 488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11 203 831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HARALD HAGEN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RUNARS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KENNETH LINDHART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Leif Kenneth Lindhart, Vekta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2165 Hvam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995 863 243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