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33dcb0f8a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cef1934a04716"/>
  </p:sldMasterIdLst>
  <p:sldIdLst>
    <p:sldId xmlns:r="http://schemas.openxmlformats.org/officeDocument/2006/relationships" id="256" r:id="R03d8db7d3007433b"/>
    <p:sldId xmlns:r="http://schemas.openxmlformats.org/officeDocument/2006/relationships" id="257" r:id="R72ce62ca1b07463a"/>
    <p:sldId xmlns:r="http://schemas.openxmlformats.org/officeDocument/2006/relationships" id="258" r:id="Ra1974bbe50ae4575"/>
    <p:sldId xmlns:r="http://schemas.openxmlformats.org/officeDocument/2006/relationships" id="259" r:id="R15ede6cdee5448d8"/>
    <p:sldId xmlns:r="http://schemas.openxmlformats.org/officeDocument/2006/relationships" id="260" r:id="R2c291857b1ef4096"/>
    <p:sldId xmlns:r="http://schemas.openxmlformats.org/officeDocument/2006/relationships" id="261" r:id="Rab4bc427d494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cef1934a04716" /><Relationship Type="http://schemas.openxmlformats.org/officeDocument/2006/relationships/slide" Target="/ppt/slides/slide1.xml" Id="R03d8db7d3007433b" /><Relationship Type="http://schemas.openxmlformats.org/officeDocument/2006/relationships/slide" Target="/ppt/slides/slide2.xml" Id="R72ce62ca1b07463a" /><Relationship Type="http://schemas.openxmlformats.org/officeDocument/2006/relationships/slide" Target="/ppt/slides/slide3.xml" Id="Ra1974bbe50ae4575" /><Relationship Type="http://schemas.openxmlformats.org/officeDocument/2006/relationships/slide" Target="/ppt/slides/slide4.xml" Id="R15ede6cdee5448d8" /><Relationship Type="http://schemas.openxmlformats.org/officeDocument/2006/relationships/slide" Target="/ppt/slides/slide5.xml" Id="R2c291857b1ef4096" /><Relationship Type="http://schemas.openxmlformats.org/officeDocument/2006/relationships/slide" Target="/ppt/slides/slide6.xml" Id="Rab4bc427d494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53c10dfaa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5ebad5294bbf" /><Relationship Type="http://schemas.openxmlformats.org/officeDocument/2006/relationships/theme" Target="/ppt/slideMasters/theme/theme1.xml" Id="R6a31910834da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15ebad529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c098dec8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8abf00ab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bbcbd2e4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f83a93bc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54ecf4f7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429c63e6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