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c344c9a50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19c6b488a428c"/>
  </p:sldMasterIdLst>
  <p:sldIdLst>
    <p:sldId xmlns:r="http://schemas.openxmlformats.org/officeDocument/2006/relationships" id="256" r:id="Rb1fdb435de7d4c48"/>
    <p:sldId xmlns:r="http://schemas.openxmlformats.org/officeDocument/2006/relationships" id="257" r:id="R1bfd3c8359fb4f25"/>
    <p:sldId xmlns:r="http://schemas.openxmlformats.org/officeDocument/2006/relationships" id="258" r:id="R75b55c2a2f7d468a"/>
    <p:sldId xmlns:r="http://schemas.openxmlformats.org/officeDocument/2006/relationships" id="259" r:id="R45aeac27894d4b82"/>
    <p:sldId xmlns:r="http://schemas.openxmlformats.org/officeDocument/2006/relationships" id="260" r:id="Re6e9467f0bc64a66"/>
    <p:sldId xmlns:r="http://schemas.openxmlformats.org/officeDocument/2006/relationships" id="261" r:id="R1ffd40f9da7947a7"/>
    <p:sldId xmlns:r="http://schemas.openxmlformats.org/officeDocument/2006/relationships" id="262" r:id="R48cc777bf84c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19c6b488a428c" /><Relationship Type="http://schemas.openxmlformats.org/officeDocument/2006/relationships/slide" Target="/ppt/slides/slide1.xml" Id="Rb1fdb435de7d4c48" /><Relationship Type="http://schemas.openxmlformats.org/officeDocument/2006/relationships/slide" Target="/ppt/slides/slide2.xml" Id="R1bfd3c8359fb4f25" /><Relationship Type="http://schemas.openxmlformats.org/officeDocument/2006/relationships/slide" Target="/ppt/slides/slide3.xml" Id="R75b55c2a2f7d468a" /><Relationship Type="http://schemas.openxmlformats.org/officeDocument/2006/relationships/slide" Target="/ppt/slides/slide4.xml" Id="R45aeac27894d4b82" /><Relationship Type="http://schemas.openxmlformats.org/officeDocument/2006/relationships/slide" Target="/ppt/slides/slide5.xml" Id="Re6e9467f0bc64a66" /><Relationship Type="http://schemas.openxmlformats.org/officeDocument/2006/relationships/slide" Target="/ppt/slides/slide6.xml" Id="R1ffd40f9da7947a7" /><Relationship Type="http://schemas.openxmlformats.org/officeDocument/2006/relationships/slide" Target="/ppt/slides/slide7.xml" Id="R48cc777bf84c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61818b127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da6abb0824af5" /><Relationship Type="http://schemas.openxmlformats.org/officeDocument/2006/relationships/theme" Target="/ppt/slideMasters/theme/theme1.xml" Id="Ra55e0729bbb2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da6abb082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67dc47898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644dee37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42b1f809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864e193e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6a433610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b5d8bac1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e1635c1e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JOHANNES T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