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b8f4a9f59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f406e6fd5436e"/>
  </p:sldMasterIdLst>
  <p:sldIdLst>
    <p:sldId xmlns:r="http://schemas.openxmlformats.org/officeDocument/2006/relationships" id="256" r:id="R8294d3ad76d24360"/>
    <p:sldId xmlns:r="http://schemas.openxmlformats.org/officeDocument/2006/relationships" id="257" r:id="R0ccd195597e047cf"/>
    <p:sldId xmlns:r="http://schemas.openxmlformats.org/officeDocument/2006/relationships" id="258" r:id="R0c555d5e63174d49"/>
    <p:sldId xmlns:r="http://schemas.openxmlformats.org/officeDocument/2006/relationships" id="259" r:id="R5ccfed9c307e4c64"/>
    <p:sldId xmlns:r="http://schemas.openxmlformats.org/officeDocument/2006/relationships" id="260" r:id="R26a83802695549ee"/>
    <p:sldId xmlns:r="http://schemas.openxmlformats.org/officeDocument/2006/relationships" id="261" r:id="Rd01c5b00fc854ec2"/>
    <p:sldId xmlns:r="http://schemas.openxmlformats.org/officeDocument/2006/relationships" id="262" r:id="R4d37685a7061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f406e6fd5436e" /><Relationship Type="http://schemas.openxmlformats.org/officeDocument/2006/relationships/slide" Target="/ppt/slides/slide1.xml" Id="R8294d3ad76d24360" /><Relationship Type="http://schemas.openxmlformats.org/officeDocument/2006/relationships/slide" Target="/ppt/slides/slide2.xml" Id="R0ccd195597e047cf" /><Relationship Type="http://schemas.openxmlformats.org/officeDocument/2006/relationships/slide" Target="/ppt/slides/slide3.xml" Id="R0c555d5e63174d49" /><Relationship Type="http://schemas.openxmlformats.org/officeDocument/2006/relationships/slide" Target="/ppt/slides/slide4.xml" Id="R5ccfed9c307e4c64" /><Relationship Type="http://schemas.openxmlformats.org/officeDocument/2006/relationships/slide" Target="/ppt/slides/slide5.xml" Id="R26a83802695549ee" /><Relationship Type="http://schemas.openxmlformats.org/officeDocument/2006/relationships/slide" Target="/ppt/slides/slide6.xml" Id="Rd01c5b00fc854ec2" /><Relationship Type="http://schemas.openxmlformats.org/officeDocument/2006/relationships/slide" Target="/ppt/slides/slide7.xml" Id="R4d37685a7061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b5b144adb4d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ba339de304a9d" /><Relationship Type="http://schemas.openxmlformats.org/officeDocument/2006/relationships/theme" Target="/ppt/slideMasters/theme/theme1.xml" Id="Rd6527748df6c43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ba339de30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962808507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c52077993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1ab5c355647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74fb400e6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8a348c54141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920d8319041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8d935267c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RORBUER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RORBUER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6 139 449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3 587 758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9 871 983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RAYMOND SKARHEIM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18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995 697 254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