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a22f939e6f45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71faeb96d24480"/>
  </p:sldMasterIdLst>
  <p:sldIdLst>
    <p:sldId xmlns:r="http://schemas.openxmlformats.org/officeDocument/2006/relationships" id="256" r:id="R02bc8ee9c5f04855"/>
    <p:sldId xmlns:r="http://schemas.openxmlformats.org/officeDocument/2006/relationships" id="257" r:id="R526b0768c1c04c96"/>
    <p:sldId xmlns:r="http://schemas.openxmlformats.org/officeDocument/2006/relationships" id="258" r:id="R6a16d309785a475e"/>
    <p:sldId xmlns:r="http://schemas.openxmlformats.org/officeDocument/2006/relationships" id="259" r:id="R365ac62f117d4086"/>
    <p:sldId xmlns:r="http://schemas.openxmlformats.org/officeDocument/2006/relationships" id="260" r:id="Re3419ffb8f2a414b"/>
    <p:sldId xmlns:r="http://schemas.openxmlformats.org/officeDocument/2006/relationships" id="261" r:id="R160cbb09cb864d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1faeb96d24480" /><Relationship Type="http://schemas.openxmlformats.org/officeDocument/2006/relationships/slide" Target="/ppt/slides/slide1.xml" Id="R02bc8ee9c5f04855" /><Relationship Type="http://schemas.openxmlformats.org/officeDocument/2006/relationships/slide" Target="/ppt/slides/slide2.xml" Id="R526b0768c1c04c96" /><Relationship Type="http://schemas.openxmlformats.org/officeDocument/2006/relationships/slide" Target="/ppt/slides/slide3.xml" Id="R6a16d309785a475e" /><Relationship Type="http://schemas.openxmlformats.org/officeDocument/2006/relationships/slide" Target="/ppt/slides/slide4.xml" Id="R365ac62f117d4086" /><Relationship Type="http://schemas.openxmlformats.org/officeDocument/2006/relationships/slide" Target="/ppt/slides/slide5.xml" Id="Re3419ffb8f2a414b" /><Relationship Type="http://schemas.openxmlformats.org/officeDocument/2006/relationships/slide" Target="/ppt/slides/slide6.xml" Id="R160cbb09cb864d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868652d7d49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7dd36bd5d493c" /><Relationship Type="http://schemas.openxmlformats.org/officeDocument/2006/relationships/theme" Target="/ppt/slideMasters/theme/theme1.xml" Id="R14ca24e097fd42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d7dd36bd5d49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ca4a35f2940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f412828d447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0637a82974f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d6b6c7f0549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c1c2f46ad40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1f88a02354d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RORBUER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07 18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post@lofoten-rorbuer.no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lofoten-rorbuer.no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995 697 254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