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c37e447ef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7bfdd597640fa"/>
  </p:sldMasterIdLst>
  <p:sldIdLst>
    <p:sldId xmlns:r="http://schemas.openxmlformats.org/officeDocument/2006/relationships" id="256" r:id="Rb111677766184878"/>
    <p:sldId xmlns:r="http://schemas.openxmlformats.org/officeDocument/2006/relationships" id="257" r:id="Rb78c90e9586f4217"/>
    <p:sldId xmlns:r="http://schemas.openxmlformats.org/officeDocument/2006/relationships" id="258" r:id="Ree9167e9f6ee4b21"/>
    <p:sldId xmlns:r="http://schemas.openxmlformats.org/officeDocument/2006/relationships" id="259" r:id="R64285ae26bb04ec9"/>
    <p:sldId xmlns:r="http://schemas.openxmlformats.org/officeDocument/2006/relationships" id="260" r:id="R8eb33efcbb314022"/>
    <p:sldId xmlns:r="http://schemas.openxmlformats.org/officeDocument/2006/relationships" id="261" r:id="R4ea331af0efa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7bfdd597640fa" /><Relationship Type="http://schemas.openxmlformats.org/officeDocument/2006/relationships/slide" Target="/ppt/slides/slide1.xml" Id="Rb111677766184878" /><Relationship Type="http://schemas.openxmlformats.org/officeDocument/2006/relationships/slide" Target="/ppt/slides/slide2.xml" Id="Rb78c90e9586f4217" /><Relationship Type="http://schemas.openxmlformats.org/officeDocument/2006/relationships/slide" Target="/ppt/slides/slide3.xml" Id="Ree9167e9f6ee4b21" /><Relationship Type="http://schemas.openxmlformats.org/officeDocument/2006/relationships/slide" Target="/ppt/slides/slide4.xml" Id="R64285ae26bb04ec9" /><Relationship Type="http://schemas.openxmlformats.org/officeDocument/2006/relationships/slide" Target="/ppt/slides/slide5.xml" Id="R8eb33efcbb314022" /><Relationship Type="http://schemas.openxmlformats.org/officeDocument/2006/relationships/slide" Target="/ppt/slides/slide6.xml" Id="R4ea331af0efa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447f90bbe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b294ca75943da" /><Relationship Type="http://schemas.openxmlformats.org/officeDocument/2006/relationships/theme" Target="/ppt/slideMasters/theme/theme1.xml" Id="Rdbbb5c501ceb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b294ca759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e754472e1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9013177e9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0b14a4b0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86ae33e5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f359a482e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e87199351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JEVNAKER LUNNER NITTEDAL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JEVNAKER LUNNER NITTEDAL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115 332 501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941 290 289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1 007 802 424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bjorn@jlnstiftelsen.no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www.sparebank1stiftelsenjln.no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