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c3e1099cf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5ed21730d44fb"/>
  </p:sldMasterIdLst>
  <p:sldIdLst>
    <p:sldId xmlns:r="http://schemas.openxmlformats.org/officeDocument/2006/relationships" id="256" r:id="Re7794b79f98c4f39"/>
    <p:sldId xmlns:r="http://schemas.openxmlformats.org/officeDocument/2006/relationships" id="257" r:id="Rabd1c23bcffe440a"/>
    <p:sldId xmlns:r="http://schemas.openxmlformats.org/officeDocument/2006/relationships" id="258" r:id="Rb80e2ef143e6418d"/>
    <p:sldId xmlns:r="http://schemas.openxmlformats.org/officeDocument/2006/relationships" id="259" r:id="R34dd44d47d344b92"/>
    <p:sldId xmlns:r="http://schemas.openxmlformats.org/officeDocument/2006/relationships" id="260" r:id="Rc0260d25f9954b3a"/>
    <p:sldId xmlns:r="http://schemas.openxmlformats.org/officeDocument/2006/relationships" id="261" r:id="Rdb0c65c9df00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5ed21730d44fb" /><Relationship Type="http://schemas.openxmlformats.org/officeDocument/2006/relationships/slide" Target="/ppt/slides/slide1.xml" Id="Re7794b79f98c4f39" /><Relationship Type="http://schemas.openxmlformats.org/officeDocument/2006/relationships/slide" Target="/ppt/slides/slide2.xml" Id="Rabd1c23bcffe440a" /><Relationship Type="http://schemas.openxmlformats.org/officeDocument/2006/relationships/slide" Target="/ppt/slides/slide3.xml" Id="Rb80e2ef143e6418d" /><Relationship Type="http://schemas.openxmlformats.org/officeDocument/2006/relationships/slide" Target="/ppt/slides/slide4.xml" Id="R34dd44d47d344b92" /><Relationship Type="http://schemas.openxmlformats.org/officeDocument/2006/relationships/slide" Target="/ppt/slides/slide5.xml" Id="Rc0260d25f9954b3a" /><Relationship Type="http://schemas.openxmlformats.org/officeDocument/2006/relationships/slide" Target="/ppt/slides/slide6.xml" Id="Rdb0c65c9df00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4a840588c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9b222aca4708" /><Relationship Type="http://schemas.openxmlformats.org/officeDocument/2006/relationships/theme" Target="/ppt/slideMasters/theme/theme1.xml" Id="R73980e54273f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39b222aca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b7e60478c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7637497b6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0092c9be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5eedaa5a6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0850ca4d6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2d0857e94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GRAN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GRAN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997 723 395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1 229 134 836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post@sparebankstiftelsengran.no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