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6f4364f4a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fb19d218b4072"/>
  </p:sldMasterIdLst>
  <p:sldIdLst>
    <p:sldId xmlns:r="http://schemas.openxmlformats.org/officeDocument/2006/relationships" id="256" r:id="Rb3ad21f2656e41bf"/>
    <p:sldId xmlns:r="http://schemas.openxmlformats.org/officeDocument/2006/relationships" id="257" r:id="R187673f4400c4bb0"/>
    <p:sldId xmlns:r="http://schemas.openxmlformats.org/officeDocument/2006/relationships" id="258" r:id="Rfd86a6d00eda4676"/>
    <p:sldId xmlns:r="http://schemas.openxmlformats.org/officeDocument/2006/relationships" id="259" r:id="R02ff0f2685f149eb"/>
    <p:sldId xmlns:r="http://schemas.openxmlformats.org/officeDocument/2006/relationships" id="260" r:id="Rd671a4c699904983"/>
    <p:sldId xmlns:r="http://schemas.openxmlformats.org/officeDocument/2006/relationships" id="261" r:id="R9cedc6bfaa39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fb19d218b4072" /><Relationship Type="http://schemas.openxmlformats.org/officeDocument/2006/relationships/slide" Target="/ppt/slides/slide1.xml" Id="Rb3ad21f2656e41bf" /><Relationship Type="http://schemas.openxmlformats.org/officeDocument/2006/relationships/slide" Target="/ppt/slides/slide2.xml" Id="R187673f4400c4bb0" /><Relationship Type="http://schemas.openxmlformats.org/officeDocument/2006/relationships/slide" Target="/ppt/slides/slide3.xml" Id="Rfd86a6d00eda4676" /><Relationship Type="http://schemas.openxmlformats.org/officeDocument/2006/relationships/slide" Target="/ppt/slides/slide4.xml" Id="R02ff0f2685f149eb" /><Relationship Type="http://schemas.openxmlformats.org/officeDocument/2006/relationships/slide" Target="/ppt/slides/slide5.xml" Id="Rd671a4c699904983" /><Relationship Type="http://schemas.openxmlformats.org/officeDocument/2006/relationships/slide" Target="/ppt/slides/slide6.xml" Id="R9cedc6bfaa39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0e3b5882f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fce69a3d42c6" /><Relationship Type="http://schemas.openxmlformats.org/officeDocument/2006/relationships/theme" Target="/ppt/slideMasters/theme/theme1.xml" Id="R28bef2133b8b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2fce69a3d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8657a718e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46cedc69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24845c14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2c1a1faa7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08933ca3a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756de64d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RINGERIKE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247 329 085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1 720 679 120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