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aad990c03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6209d0d904781"/>
  </p:sldMasterIdLst>
  <p:sldIdLst>
    <p:sldId xmlns:r="http://schemas.openxmlformats.org/officeDocument/2006/relationships" id="256" r:id="R9ab30c2f73eb4468"/>
    <p:sldId xmlns:r="http://schemas.openxmlformats.org/officeDocument/2006/relationships" id="257" r:id="R08508fad126d4094"/>
    <p:sldId xmlns:r="http://schemas.openxmlformats.org/officeDocument/2006/relationships" id="258" r:id="R19bf4cd928e64e9d"/>
    <p:sldId xmlns:r="http://schemas.openxmlformats.org/officeDocument/2006/relationships" id="259" r:id="Rfce0a55109044139"/>
    <p:sldId xmlns:r="http://schemas.openxmlformats.org/officeDocument/2006/relationships" id="260" r:id="R844717a770144be8"/>
    <p:sldId xmlns:r="http://schemas.openxmlformats.org/officeDocument/2006/relationships" id="261" r:id="Rf77339ec0bd14718"/>
    <p:sldId xmlns:r="http://schemas.openxmlformats.org/officeDocument/2006/relationships" id="262" r:id="R9a7a7b746e13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6209d0d904781" /><Relationship Type="http://schemas.openxmlformats.org/officeDocument/2006/relationships/slide" Target="/ppt/slides/slide1.xml" Id="R9ab30c2f73eb4468" /><Relationship Type="http://schemas.openxmlformats.org/officeDocument/2006/relationships/slide" Target="/ppt/slides/slide2.xml" Id="R08508fad126d4094" /><Relationship Type="http://schemas.openxmlformats.org/officeDocument/2006/relationships/slide" Target="/ppt/slides/slide3.xml" Id="R19bf4cd928e64e9d" /><Relationship Type="http://schemas.openxmlformats.org/officeDocument/2006/relationships/slide" Target="/ppt/slides/slide4.xml" Id="Rfce0a55109044139" /><Relationship Type="http://schemas.openxmlformats.org/officeDocument/2006/relationships/slide" Target="/ppt/slides/slide5.xml" Id="R844717a770144be8" /><Relationship Type="http://schemas.openxmlformats.org/officeDocument/2006/relationships/slide" Target="/ppt/slides/slide6.xml" Id="Rf77339ec0bd14718" /><Relationship Type="http://schemas.openxmlformats.org/officeDocument/2006/relationships/slide" Target="/ppt/slides/slide7.xml" Id="R9a7a7b746e13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4fa7bedc8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bebce46c42da" /><Relationship Type="http://schemas.openxmlformats.org/officeDocument/2006/relationships/theme" Target="/ppt/slideMasters/theme/theme1.xml" Id="R384353a5ce0d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0bebce46c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43edaded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63822dc3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f66dc1d0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618ba8f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ddcd5829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fe012d2dd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fa3b3f40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