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bed9fa95f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a57b476fc419d"/>
  </p:sldMasterIdLst>
  <p:sldIdLst>
    <p:sldId xmlns:r="http://schemas.openxmlformats.org/officeDocument/2006/relationships" id="256" r:id="R23e29db1391248d7"/>
    <p:sldId xmlns:r="http://schemas.openxmlformats.org/officeDocument/2006/relationships" id="257" r:id="R1d1a5e2ea3e04337"/>
    <p:sldId xmlns:r="http://schemas.openxmlformats.org/officeDocument/2006/relationships" id="258" r:id="R6e89ddbfec624c13"/>
    <p:sldId xmlns:r="http://schemas.openxmlformats.org/officeDocument/2006/relationships" id="259" r:id="Rc222199489474d2e"/>
    <p:sldId xmlns:r="http://schemas.openxmlformats.org/officeDocument/2006/relationships" id="260" r:id="R1996efeb2ba1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a57b476fc419d" /><Relationship Type="http://schemas.openxmlformats.org/officeDocument/2006/relationships/slide" Target="/ppt/slides/slide1.xml" Id="R23e29db1391248d7" /><Relationship Type="http://schemas.openxmlformats.org/officeDocument/2006/relationships/slide" Target="/ppt/slides/slide2.xml" Id="R1d1a5e2ea3e04337" /><Relationship Type="http://schemas.openxmlformats.org/officeDocument/2006/relationships/slide" Target="/ppt/slides/slide3.xml" Id="R6e89ddbfec624c13" /><Relationship Type="http://schemas.openxmlformats.org/officeDocument/2006/relationships/slide" Target="/ppt/slides/slide4.xml" Id="Rc222199489474d2e" /><Relationship Type="http://schemas.openxmlformats.org/officeDocument/2006/relationships/slide" Target="/ppt/slides/slide5.xml" Id="R1996efeb2ba1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873da3207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b13b33cb4ec7" /><Relationship Type="http://schemas.openxmlformats.org/officeDocument/2006/relationships/theme" Target="/ppt/slideMasters/theme/theme1.xml" Id="Ra86bf6dffb50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eb13b33cb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5ee73f22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f9ae3474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9e9c7bdb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c93b0e90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4538511c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AFTENSTJERNEN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