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97f77d6ec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178f10d9c4f11"/>
  </p:sldMasterIdLst>
  <p:sldIdLst>
    <p:sldId xmlns:r="http://schemas.openxmlformats.org/officeDocument/2006/relationships" id="256" r:id="Ree9985809b1c4b34"/>
    <p:sldId xmlns:r="http://schemas.openxmlformats.org/officeDocument/2006/relationships" id="257" r:id="R2803e9070b8346aa"/>
    <p:sldId xmlns:r="http://schemas.openxmlformats.org/officeDocument/2006/relationships" id="258" r:id="R5c44441235ff4cf8"/>
    <p:sldId xmlns:r="http://schemas.openxmlformats.org/officeDocument/2006/relationships" id="259" r:id="Ref739c43081f4e12"/>
    <p:sldId xmlns:r="http://schemas.openxmlformats.org/officeDocument/2006/relationships" id="260" r:id="Rf31efa4666044565"/>
    <p:sldId xmlns:r="http://schemas.openxmlformats.org/officeDocument/2006/relationships" id="261" r:id="R580877f93298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178f10d9c4f11" /><Relationship Type="http://schemas.openxmlformats.org/officeDocument/2006/relationships/slide" Target="/ppt/slides/slide1.xml" Id="Ree9985809b1c4b34" /><Relationship Type="http://schemas.openxmlformats.org/officeDocument/2006/relationships/slide" Target="/ppt/slides/slide2.xml" Id="R2803e9070b8346aa" /><Relationship Type="http://schemas.openxmlformats.org/officeDocument/2006/relationships/slide" Target="/ppt/slides/slide3.xml" Id="R5c44441235ff4cf8" /><Relationship Type="http://schemas.openxmlformats.org/officeDocument/2006/relationships/slide" Target="/ppt/slides/slide4.xml" Id="Ref739c43081f4e12" /><Relationship Type="http://schemas.openxmlformats.org/officeDocument/2006/relationships/slide" Target="/ppt/slides/slide5.xml" Id="Rf31efa4666044565" /><Relationship Type="http://schemas.openxmlformats.org/officeDocument/2006/relationships/slide" Target="/ppt/slides/slide6.xml" Id="R580877f93298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3420f7023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6cf31a9cb41a0" /><Relationship Type="http://schemas.openxmlformats.org/officeDocument/2006/relationships/theme" Target="/ppt/slideMasters/theme/theme1.xml" Id="Ra133509d8382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6cf31a9cb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b60c8b705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c50dd4348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8808c5722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d8a758101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a4c9f01484f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2a6b0c8c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AFTENSTJERNEN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995 647 834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