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09a52ba079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3af327b1be4be7"/>
  </p:sldMasterIdLst>
  <p:sldIdLst>
    <p:sldId xmlns:r="http://schemas.openxmlformats.org/officeDocument/2006/relationships" id="256" r:id="R69a71ca8a8504030"/>
    <p:sldId xmlns:r="http://schemas.openxmlformats.org/officeDocument/2006/relationships" id="257" r:id="Rd781a7f549644d46"/>
    <p:sldId xmlns:r="http://schemas.openxmlformats.org/officeDocument/2006/relationships" id="258" r:id="Rdda512761812400a"/>
    <p:sldId xmlns:r="http://schemas.openxmlformats.org/officeDocument/2006/relationships" id="259" r:id="Re6e7ea1ed3de4af9"/>
    <p:sldId xmlns:r="http://schemas.openxmlformats.org/officeDocument/2006/relationships" id="260" r:id="R9cb4bcd083ae4506"/>
    <p:sldId xmlns:r="http://schemas.openxmlformats.org/officeDocument/2006/relationships" id="261" r:id="R20bfd8a7ac5743b5"/>
    <p:sldId xmlns:r="http://schemas.openxmlformats.org/officeDocument/2006/relationships" id="262" r:id="Rdab48df6bd8545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af327b1be4be7" /><Relationship Type="http://schemas.openxmlformats.org/officeDocument/2006/relationships/slide" Target="/ppt/slides/slide1.xml" Id="R69a71ca8a8504030" /><Relationship Type="http://schemas.openxmlformats.org/officeDocument/2006/relationships/slide" Target="/ppt/slides/slide2.xml" Id="Rd781a7f549644d46" /><Relationship Type="http://schemas.openxmlformats.org/officeDocument/2006/relationships/slide" Target="/ppt/slides/slide3.xml" Id="Rdda512761812400a" /><Relationship Type="http://schemas.openxmlformats.org/officeDocument/2006/relationships/slide" Target="/ppt/slides/slide4.xml" Id="Re6e7ea1ed3de4af9" /><Relationship Type="http://schemas.openxmlformats.org/officeDocument/2006/relationships/slide" Target="/ppt/slides/slide5.xml" Id="R9cb4bcd083ae4506" /><Relationship Type="http://schemas.openxmlformats.org/officeDocument/2006/relationships/slide" Target="/ppt/slides/slide6.xml" Id="R20bfd8a7ac5743b5" /><Relationship Type="http://schemas.openxmlformats.org/officeDocument/2006/relationships/slide" Target="/ppt/slides/slide7.xml" Id="Rdab48df6bd8545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75b4c0a504e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e3d448bd44fae" /><Relationship Type="http://schemas.openxmlformats.org/officeDocument/2006/relationships/theme" Target="/ppt/slideMasters/theme/theme1.xml" Id="R21eec0c0457348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9e3d448bd4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55697cc0644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acd06fffe48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d1fae3dae4d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a13e3c0cc4a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36d1392d043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aba6cabbb4a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9a017fe34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NOMIA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NOMIA AS ble etablert [år] og holder til i Søvik.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9 841 876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−703 006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5 612 437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SKAGI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NOGVA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ULLA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Søvikvegen 13C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6280 Søvik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21 26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995 627 892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