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e40913b1884b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254b677aa41fb"/>
  </p:sldMasterIdLst>
  <p:sldIdLst>
    <p:sldId xmlns:r="http://schemas.openxmlformats.org/officeDocument/2006/relationships" id="256" r:id="R4ba7a793cc5a4b41"/>
    <p:sldId xmlns:r="http://schemas.openxmlformats.org/officeDocument/2006/relationships" id="257" r:id="R0180ccbf6ce74495"/>
    <p:sldId xmlns:r="http://schemas.openxmlformats.org/officeDocument/2006/relationships" id="258" r:id="R3d7d839fe80d4e26"/>
    <p:sldId xmlns:r="http://schemas.openxmlformats.org/officeDocument/2006/relationships" id="259" r:id="Ra597ffbe3d714ae3"/>
    <p:sldId xmlns:r="http://schemas.openxmlformats.org/officeDocument/2006/relationships" id="260" r:id="R451f4a281a13487d"/>
    <p:sldId xmlns:r="http://schemas.openxmlformats.org/officeDocument/2006/relationships" id="261" r:id="R5d7c647e07184646"/>
    <p:sldId xmlns:r="http://schemas.openxmlformats.org/officeDocument/2006/relationships" id="262" r:id="R953173f9294d41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254b677aa41fb" /><Relationship Type="http://schemas.openxmlformats.org/officeDocument/2006/relationships/slide" Target="/ppt/slides/slide1.xml" Id="R4ba7a793cc5a4b41" /><Relationship Type="http://schemas.openxmlformats.org/officeDocument/2006/relationships/slide" Target="/ppt/slides/slide2.xml" Id="R0180ccbf6ce74495" /><Relationship Type="http://schemas.openxmlformats.org/officeDocument/2006/relationships/slide" Target="/ppt/slides/slide3.xml" Id="R3d7d839fe80d4e26" /><Relationship Type="http://schemas.openxmlformats.org/officeDocument/2006/relationships/slide" Target="/ppt/slides/slide4.xml" Id="Ra597ffbe3d714ae3" /><Relationship Type="http://schemas.openxmlformats.org/officeDocument/2006/relationships/slide" Target="/ppt/slides/slide5.xml" Id="R451f4a281a13487d" /><Relationship Type="http://schemas.openxmlformats.org/officeDocument/2006/relationships/slide" Target="/ppt/slides/slide6.xml" Id="R5d7c647e07184646" /><Relationship Type="http://schemas.openxmlformats.org/officeDocument/2006/relationships/slide" Target="/ppt/slides/slide7.xml" Id="R953173f9294d41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86033a762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582ed9e84433d" /><Relationship Type="http://schemas.openxmlformats.org/officeDocument/2006/relationships/theme" Target="/ppt/slideMasters/theme/theme1.xml" Id="R061dd5761b34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582ed9e8443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f1d5068d04f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4ea2d73ed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7e9b06b39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026b6cdda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ed6bbc093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09c91812a4a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484952223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FINANCIER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GANGSØY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