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1825c677443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37eeff3f449b9"/>
  </p:sldMasterIdLst>
  <p:sldIdLst>
    <p:sldId xmlns:r="http://schemas.openxmlformats.org/officeDocument/2006/relationships" id="256" r:id="Rcfa2b1fb2c494ecb"/>
    <p:sldId xmlns:r="http://schemas.openxmlformats.org/officeDocument/2006/relationships" id="257" r:id="Rd74960bf6c9f4d52"/>
    <p:sldId xmlns:r="http://schemas.openxmlformats.org/officeDocument/2006/relationships" id="258" r:id="R4bc4ac8fa3d7440c"/>
    <p:sldId xmlns:r="http://schemas.openxmlformats.org/officeDocument/2006/relationships" id="259" r:id="R743cd1f519c649eb"/>
    <p:sldId xmlns:r="http://schemas.openxmlformats.org/officeDocument/2006/relationships" id="260" r:id="R10f1f722d68a463a"/>
    <p:sldId xmlns:r="http://schemas.openxmlformats.org/officeDocument/2006/relationships" id="261" r:id="R0852723446de4b94"/>
    <p:sldId xmlns:r="http://schemas.openxmlformats.org/officeDocument/2006/relationships" id="262" r:id="R8f686587b57644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37eeff3f449b9" /><Relationship Type="http://schemas.openxmlformats.org/officeDocument/2006/relationships/slide" Target="/ppt/slides/slide1.xml" Id="Rcfa2b1fb2c494ecb" /><Relationship Type="http://schemas.openxmlformats.org/officeDocument/2006/relationships/slide" Target="/ppt/slides/slide2.xml" Id="Rd74960bf6c9f4d52" /><Relationship Type="http://schemas.openxmlformats.org/officeDocument/2006/relationships/slide" Target="/ppt/slides/slide3.xml" Id="R4bc4ac8fa3d7440c" /><Relationship Type="http://schemas.openxmlformats.org/officeDocument/2006/relationships/slide" Target="/ppt/slides/slide4.xml" Id="R743cd1f519c649eb" /><Relationship Type="http://schemas.openxmlformats.org/officeDocument/2006/relationships/slide" Target="/ppt/slides/slide5.xml" Id="R10f1f722d68a463a" /><Relationship Type="http://schemas.openxmlformats.org/officeDocument/2006/relationships/slide" Target="/ppt/slides/slide6.xml" Id="R0852723446de4b94" /><Relationship Type="http://schemas.openxmlformats.org/officeDocument/2006/relationships/slide" Target="/ppt/slides/slide7.xml" Id="R8f686587b57644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25a2c7a7594f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4c69b63014200" /><Relationship Type="http://schemas.openxmlformats.org/officeDocument/2006/relationships/theme" Target="/ppt/slideMasters/theme/theme1.xml" Id="R27bdfb3c193b41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4c69b6301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c1f6fa49043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31306a3a24e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2a482a0a945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4031e93fd41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cb88899c448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06b9156bf4d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f69a3fdf249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CONSULENTEN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CONSULENTEN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133 839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1 673 045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1 859 221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SCHJØLBERG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995 549 638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CONSULENTEN AS</a:t>
            </a:r>
          </a:p>
        </p:txBody>
      </p:sp>
    </p:spTree>
  </p:cSld>
  <p:clrMapOvr>
    <a:masterClrMapping xmlns:a="http://schemas.openxmlformats.org/drawingml/2006/main"/>
  </p:clrMapOvr>
</p:sld>
</file>