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792183c00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a4911b1ef4904"/>
  </p:sldMasterIdLst>
  <p:sldIdLst>
    <p:sldId xmlns:r="http://schemas.openxmlformats.org/officeDocument/2006/relationships" id="256" r:id="R91beb1d5e2d042b6"/>
    <p:sldId xmlns:r="http://schemas.openxmlformats.org/officeDocument/2006/relationships" id="257" r:id="Rc18ebd63a36e4d8c"/>
    <p:sldId xmlns:r="http://schemas.openxmlformats.org/officeDocument/2006/relationships" id="258" r:id="Re40da92b99234a6a"/>
    <p:sldId xmlns:r="http://schemas.openxmlformats.org/officeDocument/2006/relationships" id="259" r:id="Ra15d24b1d9c74f7d"/>
    <p:sldId xmlns:r="http://schemas.openxmlformats.org/officeDocument/2006/relationships" id="260" r:id="Rcaa4689faf474a0d"/>
    <p:sldId xmlns:r="http://schemas.openxmlformats.org/officeDocument/2006/relationships" id="261" r:id="Rcdf95bdf27dd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a4911b1ef4904" /><Relationship Type="http://schemas.openxmlformats.org/officeDocument/2006/relationships/slide" Target="/ppt/slides/slide1.xml" Id="R91beb1d5e2d042b6" /><Relationship Type="http://schemas.openxmlformats.org/officeDocument/2006/relationships/slide" Target="/ppt/slides/slide2.xml" Id="Rc18ebd63a36e4d8c" /><Relationship Type="http://schemas.openxmlformats.org/officeDocument/2006/relationships/slide" Target="/ppt/slides/slide3.xml" Id="Re40da92b99234a6a" /><Relationship Type="http://schemas.openxmlformats.org/officeDocument/2006/relationships/slide" Target="/ppt/slides/slide4.xml" Id="Ra15d24b1d9c74f7d" /><Relationship Type="http://schemas.openxmlformats.org/officeDocument/2006/relationships/slide" Target="/ppt/slides/slide5.xml" Id="Rcaa4689faf474a0d" /><Relationship Type="http://schemas.openxmlformats.org/officeDocument/2006/relationships/slide" Target="/ppt/slides/slide6.xml" Id="Rcdf95bdf27dd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7daeeb4f1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678d9dc1c4aeb" /><Relationship Type="http://schemas.openxmlformats.org/officeDocument/2006/relationships/theme" Target="/ppt/slideMasters/theme/theme1.xml" Id="Ref950aad8f19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678d9dc1c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68b650ce6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0796e130247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b42af07dc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39f070775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57b8f6053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ea1330cdf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KRÅKERØY REVISJON V/ANDREASSEN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 REVISJON V/ANDREASSEN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pal.andreassen@krakeroyrevisjon.no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995 520 257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