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c6ad35b46046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ee745623434319"/>
  </p:sldMasterIdLst>
  <p:sldIdLst>
    <p:sldId xmlns:r="http://schemas.openxmlformats.org/officeDocument/2006/relationships" id="256" r:id="R353a50386a444944"/>
    <p:sldId xmlns:r="http://schemas.openxmlformats.org/officeDocument/2006/relationships" id="257" r:id="Rf7a8bc53412f432f"/>
    <p:sldId xmlns:r="http://schemas.openxmlformats.org/officeDocument/2006/relationships" id="258" r:id="R5c446f3cdcff4ace"/>
    <p:sldId xmlns:r="http://schemas.openxmlformats.org/officeDocument/2006/relationships" id="259" r:id="R787b57c41d784d28"/>
    <p:sldId xmlns:r="http://schemas.openxmlformats.org/officeDocument/2006/relationships" id="260" r:id="Ra95f3ce7f1274d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ee745623434319" /><Relationship Type="http://schemas.openxmlformats.org/officeDocument/2006/relationships/slide" Target="/ppt/slides/slide1.xml" Id="R353a50386a444944" /><Relationship Type="http://schemas.openxmlformats.org/officeDocument/2006/relationships/slide" Target="/ppt/slides/slide2.xml" Id="Rf7a8bc53412f432f" /><Relationship Type="http://schemas.openxmlformats.org/officeDocument/2006/relationships/slide" Target="/ppt/slides/slide3.xml" Id="R5c446f3cdcff4ace" /><Relationship Type="http://schemas.openxmlformats.org/officeDocument/2006/relationships/slide" Target="/ppt/slides/slide4.xml" Id="R787b57c41d784d28" /><Relationship Type="http://schemas.openxmlformats.org/officeDocument/2006/relationships/slide" Target="/ppt/slides/slide5.xml" Id="Ra95f3ce7f1274d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755dac1ea041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1a7c605a44827" /><Relationship Type="http://schemas.openxmlformats.org/officeDocument/2006/relationships/theme" Target="/ppt/slideMasters/theme/theme1.xml" Id="R5708604f1b8640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a1a7c605a448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460b1e9154d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1afc2b4d340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cc05d086242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cb0bc67b344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44a5af90f40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REGION VEST-NORGE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VEST-NORGE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REGION VEST-NORGE ble etablert [år] og holder til i Skudeneshavn.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VEST-NORGE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VEST-NORGE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VEST-NORGE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Eivind Jahren, Smedhaugvegen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eivind.jahren58@gmail.com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995 502 372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VEST-NORGE</a:t>
            </a:r>
          </a:p>
        </p:txBody>
      </p:sp>
    </p:spTree>
  </p:cSld>
  <p:clrMapOvr>
    <a:masterClrMapping xmlns:a="http://schemas.openxmlformats.org/drawingml/2006/main"/>
  </p:clrMapOvr>
</p:sld>
</file>