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53c5fd37a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70525f89f4fc6"/>
  </p:sldMasterIdLst>
  <p:sldIdLst>
    <p:sldId xmlns:r="http://schemas.openxmlformats.org/officeDocument/2006/relationships" id="256" r:id="R03124c550b3245b6"/>
    <p:sldId xmlns:r="http://schemas.openxmlformats.org/officeDocument/2006/relationships" id="257" r:id="R1812370685464802"/>
    <p:sldId xmlns:r="http://schemas.openxmlformats.org/officeDocument/2006/relationships" id="258" r:id="R8783db8e296e48fe"/>
    <p:sldId xmlns:r="http://schemas.openxmlformats.org/officeDocument/2006/relationships" id="259" r:id="R6b6b34877f0e4d57"/>
    <p:sldId xmlns:r="http://schemas.openxmlformats.org/officeDocument/2006/relationships" id="260" r:id="R723d5ecbfc484369"/>
    <p:sldId xmlns:r="http://schemas.openxmlformats.org/officeDocument/2006/relationships" id="261" r:id="Rd3bd93e22210469f"/>
    <p:sldId xmlns:r="http://schemas.openxmlformats.org/officeDocument/2006/relationships" id="262" r:id="R251e356bafde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70525f89f4fc6" /><Relationship Type="http://schemas.openxmlformats.org/officeDocument/2006/relationships/slide" Target="/ppt/slides/slide1.xml" Id="R03124c550b3245b6" /><Relationship Type="http://schemas.openxmlformats.org/officeDocument/2006/relationships/slide" Target="/ppt/slides/slide2.xml" Id="R1812370685464802" /><Relationship Type="http://schemas.openxmlformats.org/officeDocument/2006/relationships/slide" Target="/ppt/slides/slide3.xml" Id="R8783db8e296e48fe" /><Relationship Type="http://schemas.openxmlformats.org/officeDocument/2006/relationships/slide" Target="/ppt/slides/slide4.xml" Id="R6b6b34877f0e4d57" /><Relationship Type="http://schemas.openxmlformats.org/officeDocument/2006/relationships/slide" Target="/ppt/slides/slide5.xml" Id="R723d5ecbfc484369" /><Relationship Type="http://schemas.openxmlformats.org/officeDocument/2006/relationships/slide" Target="/ppt/slides/slide6.xml" Id="Rd3bd93e22210469f" /><Relationship Type="http://schemas.openxmlformats.org/officeDocument/2006/relationships/slide" Target="/ppt/slides/slide7.xml" Id="R251e356bafde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5ae3a62cd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ec1673a6d424a" /><Relationship Type="http://schemas.openxmlformats.org/officeDocument/2006/relationships/theme" Target="/ppt/slideMasters/theme/theme1.xml" Id="R926c42a10c27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ec1673a6d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518bde614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aae32536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c6b0b2ec8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a68e0d4e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77e204ac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e13d6d552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c0e43900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KOCH-HAGEN JOHAN WILHELM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TOLFSBY ROLF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