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fb980592c74a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e596e761b24992"/>
  </p:sldMasterIdLst>
  <p:sldIdLst>
    <p:sldId xmlns:r="http://schemas.openxmlformats.org/officeDocument/2006/relationships" id="256" r:id="R542ae8373e224b78"/>
    <p:sldId xmlns:r="http://schemas.openxmlformats.org/officeDocument/2006/relationships" id="257" r:id="R42a4baaaf67c4d82"/>
    <p:sldId xmlns:r="http://schemas.openxmlformats.org/officeDocument/2006/relationships" id="258" r:id="Rb9d9025a280f4d77"/>
    <p:sldId xmlns:r="http://schemas.openxmlformats.org/officeDocument/2006/relationships" id="259" r:id="Ra685cf7d49f1474c"/>
    <p:sldId xmlns:r="http://schemas.openxmlformats.org/officeDocument/2006/relationships" id="260" r:id="R0ab2fffeefda40e9"/>
    <p:sldId xmlns:r="http://schemas.openxmlformats.org/officeDocument/2006/relationships" id="261" r:id="R3941f03b69d84f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e596e761b24992" /><Relationship Type="http://schemas.openxmlformats.org/officeDocument/2006/relationships/slide" Target="/ppt/slides/slide1.xml" Id="R542ae8373e224b78" /><Relationship Type="http://schemas.openxmlformats.org/officeDocument/2006/relationships/slide" Target="/ppt/slides/slide2.xml" Id="R42a4baaaf67c4d82" /><Relationship Type="http://schemas.openxmlformats.org/officeDocument/2006/relationships/slide" Target="/ppt/slides/slide3.xml" Id="Rb9d9025a280f4d77" /><Relationship Type="http://schemas.openxmlformats.org/officeDocument/2006/relationships/slide" Target="/ppt/slides/slide4.xml" Id="Ra685cf7d49f1474c" /><Relationship Type="http://schemas.openxmlformats.org/officeDocument/2006/relationships/slide" Target="/ppt/slides/slide5.xml" Id="R0ab2fffeefda40e9" /><Relationship Type="http://schemas.openxmlformats.org/officeDocument/2006/relationships/slide" Target="/ppt/slides/slide6.xml" Id="R3941f03b69d84f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cbb4f73d384c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0c367dc00948f7" /><Relationship Type="http://schemas.openxmlformats.org/officeDocument/2006/relationships/theme" Target="/ppt/slideMasters/theme/theme1.xml" Id="R49c6deffbccc48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0c367dc00948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e3538f487a4a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0fdb7038146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5bd33aa6fb4c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20f14ac404d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f7154feb640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2f3448b8144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EMINENTIA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EMINENTIA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EMINENTIA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EMINENTIA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EMINENTIA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EMINENTIA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Grundingen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83 38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rolf@eminentia.no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995 453 355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EMINENTIA REGNSKAP AS</a:t>
            </a:r>
          </a:p>
        </p:txBody>
      </p:sp>
    </p:spTree>
  </p:cSld>
  <p:clrMapOvr>
    <a:masterClrMapping xmlns:a="http://schemas.openxmlformats.org/drawingml/2006/main"/>
  </p:clrMapOvr>
</p:sld>
</file>