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b7269949e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af7a9de04495d"/>
  </p:sldMasterIdLst>
  <p:sldIdLst>
    <p:sldId xmlns:r="http://schemas.openxmlformats.org/officeDocument/2006/relationships" id="256" r:id="R44b3a473bc1f4373"/>
    <p:sldId xmlns:r="http://schemas.openxmlformats.org/officeDocument/2006/relationships" id="257" r:id="R90af465d5c404dc5"/>
    <p:sldId xmlns:r="http://schemas.openxmlformats.org/officeDocument/2006/relationships" id="258" r:id="Re1efc7eb6cec4889"/>
    <p:sldId xmlns:r="http://schemas.openxmlformats.org/officeDocument/2006/relationships" id="259" r:id="R13c36e24f87a4d03"/>
    <p:sldId xmlns:r="http://schemas.openxmlformats.org/officeDocument/2006/relationships" id="260" r:id="R04e4c2ec352b4d77"/>
    <p:sldId xmlns:r="http://schemas.openxmlformats.org/officeDocument/2006/relationships" id="261" r:id="R9636bdc46b9049d4"/>
    <p:sldId xmlns:r="http://schemas.openxmlformats.org/officeDocument/2006/relationships" id="262" r:id="R0a4b8d2c2e6c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af7a9de04495d" /><Relationship Type="http://schemas.openxmlformats.org/officeDocument/2006/relationships/slide" Target="/ppt/slides/slide1.xml" Id="R44b3a473bc1f4373" /><Relationship Type="http://schemas.openxmlformats.org/officeDocument/2006/relationships/slide" Target="/ppt/slides/slide2.xml" Id="R90af465d5c404dc5" /><Relationship Type="http://schemas.openxmlformats.org/officeDocument/2006/relationships/slide" Target="/ppt/slides/slide3.xml" Id="Re1efc7eb6cec4889" /><Relationship Type="http://schemas.openxmlformats.org/officeDocument/2006/relationships/slide" Target="/ppt/slides/slide4.xml" Id="R13c36e24f87a4d03" /><Relationship Type="http://schemas.openxmlformats.org/officeDocument/2006/relationships/slide" Target="/ppt/slides/slide5.xml" Id="R04e4c2ec352b4d77" /><Relationship Type="http://schemas.openxmlformats.org/officeDocument/2006/relationships/slide" Target="/ppt/slides/slide6.xml" Id="R9636bdc46b9049d4" /><Relationship Type="http://schemas.openxmlformats.org/officeDocument/2006/relationships/slide" Target="/ppt/slides/slide7.xml" Id="R0a4b8d2c2e6c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626848974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a8b6752704d49" /><Relationship Type="http://schemas.openxmlformats.org/officeDocument/2006/relationships/theme" Target="/ppt/slideMasters/theme/theme1.xml" Id="Rd6c72de5b510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0a8b6752704d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f666d282548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70b275c1a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419359e3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c092b3d3242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f70651e7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2e46dc1c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2f6f5041f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HAUSTA KAPITALFORVALTNING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44 453 751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27 842 113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21 158 247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COPA AS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KOBOLT INVEST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HOLDING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YDSTEBØ MANAGEMENT CONSULTING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WIKRE INVEST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FIBONACCI HOLDING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995 403 803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