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f057ac4ad43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88e176da34a6e"/>
  </p:sldMasterIdLst>
  <p:sldIdLst>
    <p:sldId xmlns:r="http://schemas.openxmlformats.org/officeDocument/2006/relationships" id="256" r:id="R4c0261c32baa47ad"/>
    <p:sldId xmlns:r="http://schemas.openxmlformats.org/officeDocument/2006/relationships" id="257" r:id="R4d559e0c16514e31"/>
    <p:sldId xmlns:r="http://schemas.openxmlformats.org/officeDocument/2006/relationships" id="258" r:id="Rc897846cc6b0488c"/>
    <p:sldId xmlns:r="http://schemas.openxmlformats.org/officeDocument/2006/relationships" id="259" r:id="R46aef40f43ec4c37"/>
    <p:sldId xmlns:r="http://schemas.openxmlformats.org/officeDocument/2006/relationships" id="260" r:id="R6a4455bcb7e7477b"/>
    <p:sldId xmlns:r="http://schemas.openxmlformats.org/officeDocument/2006/relationships" id="261" r:id="Rb4bd59a0caa5402c"/>
    <p:sldId xmlns:r="http://schemas.openxmlformats.org/officeDocument/2006/relationships" id="262" r:id="Rabaa179f95e342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88e176da34a6e" /><Relationship Type="http://schemas.openxmlformats.org/officeDocument/2006/relationships/slide" Target="/ppt/slides/slide1.xml" Id="R4c0261c32baa47ad" /><Relationship Type="http://schemas.openxmlformats.org/officeDocument/2006/relationships/slide" Target="/ppt/slides/slide2.xml" Id="R4d559e0c16514e31" /><Relationship Type="http://schemas.openxmlformats.org/officeDocument/2006/relationships/slide" Target="/ppt/slides/slide3.xml" Id="Rc897846cc6b0488c" /><Relationship Type="http://schemas.openxmlformats.org/officeDocument/2006/relationships/slide" Target="/ppt/slides/slide4.xml" Id="R46aef40f43ec4c37" /><Relationship Type="http://schemas.openxmlformats.org/officeDocument/2006/relationships/slide" Target="/ppt/slides/slide5.xml" Id="R6a4455bcb7e7477b" /><Relationship Type="http://schemas.openxmlformats.org/officeDocument/2006/relationships/slide" Target="/ppt/slides/slide6.xml" Id="Rb4bd59a0caa5402c" /><Relationship Type="http://schemas.openxmlformats.org/officeDocument/2006/relationships/slide" Target="/ppt/slides/slide7.xml" Id="Rabaa179f95e342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ae28a6a9a4d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7a219b9f74ff6" /><Relationship Type="http://schemas.openxmlformats.org/officeDocument/2006/relationships/theme" Target="/ppt/slideMasters/theme/theme1.xml" Id="R3342b2836bff40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7a219b9f74f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729830ebb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673cbaae149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b4a6d4dbd4a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db1a7f3e546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c4d6b994447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c68f492d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f4bbef8247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INVESTOR 3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INVESTOR 3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24 673 631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24 758 006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SOPHIE LEHNE DRANGSLAND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Ryghs vei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78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liv@lehne.as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995 398 036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INVESTOR 3 AS</a:t>
            </a:r>
          </a:p>
        </p:txBody>
      </p:sp>
    </p:spTree>
  </p:cSld>
  <p:clrMapOvr>
    <a:masterClrMapping xmlns:a="http://schemas.openxmlformats.org/drawingml/2006/main"/>
  </p:clrMapOvr>
</p:sld>
</file>