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82f22ca7494e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cc4f4dc88c4f49"/>
  </p:sldMasterIdLst>
  <p:sldIdLst>
    <p:sldId xmlns:r="http://schemas.openxmlformats.org/officeDocument/2006/relationships" id="256" r:id="R4b9c4219e2774caa"/>
    <p:sldId xmlns:r="http://schemas.openxmlformats.org/officeDocument/2006/relationships" id="257" r:id="R89c5dda877fb4bec"/>
    <p:sldId xmlns:r="http://schemas.openxmlformats.org/officeDocument/2006/relationships" id="258" r:id="R7e789ad0d4b04c8f"/>
    <p:sldId xmlns:r="http://schemas.openxmlformats.org/officeDocument/2006/relationships" id="259" r:id="R0aaf73be214f41d8"/>
    <p:sldId xmlns:r="http://schemas.openxmlformats.org/officeDocument/2006/relationships" id="260" r:id="Rc3e944d72f704301"/>
    <p:sldId xmlns:r="http://schemas.openxmlformats.org/officeDocument/2006/relationships" id="261" r:id="Ref25d2b1ad2548f1"/>
    <p:sldId xmlns:r="http://schemas.openxmlformats.org/officeDocument/2006/relationships" id="262" r:id="R95728802556c4c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c4f4dc88c4f49" /><Relationship Type="http://schemas.openxmlformats.org/officeDocument/2006/relationships/slide" Target="/ppt/slides/slide1.xml" Id="R4b9c4219e2774caa" /><Relationship Type="http://schemas.openxmlformats.org/officeDocument/2006/relationships/slide" Target="/ppt/slides/slide2.xml" Id="R89c5dda877fb4bec" /><Relationship Type="http://schemas.openxmlformats.org/officeDocument/2006/relationships/slide" Target="/ppt/slides/slide3.xml" Id="R7e789ad0d4b04c8f" /><Relationship Type="http://schemas.openxmlformats.org/officeDocument/2006/relationships/slide" Target="/ppt/slides/slide4.xml" Id="R0aaf73be214f41d8" /><Relationship Type="http://schemas.openxmlformats.org/officeDocument/2006/relationships/slide" Target="/ppt/slides/slide5.xml" Id="Rc3e944d72f704301" /><Relationship Type="http://schemas.openxmlformats.org/officeDocument/2006/relationships/slide" Target="/ppt/slides/slide6.xml" Id="Ref25d2b1ad2548f1" /><Relationship Type="http://schemas.openxmlformats.org/officeDocument/2006/relationships/slide" Target="/ppt/slides/slide7.xml" Id="R95728802556c4c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eee9fe6dd43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be0d6b46947e0" /><Relationship Type="http://schemas.openxmlformats.org/officeDocument/2006/relationships/theme" Target="/ppt/slideMasters/theme/theme1.xml" Id="R8cea39ad8ce14d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2be0d6b46947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00d96e56d4b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292f512c14c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a5f36b2ef46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96d62292e48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f08bc89e34e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bb7261c474f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8f0fdb0724a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456 618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21 290 424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21 364 121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DRANGSLAND HENRIK LEHNE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995 397 803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2 AS</a:t>
            </a:r>
          </a:p>
        </p:txBody>
      </p:sp>
    </p:spTree>
  </p:cSld>
  <p:clrMapOvr>
    <a:masterClrMapping xmlns:a="http://schemas.openxmlformats.org/drawingml/2006/main"/>
  </p:clrMapOvr>
</p:sld>
</file>