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60e58d134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e7364106e4b42"/>
  </p:sldMasterIdLst>
  <p:sldIdLst>
    <p:sldId xmlns:r="http://schemas.openxmlformats.org/officeDocument/2006/relationships" id="256" r:id="R7a8d583fd16c47bb"/>
    <p:sldId xmlns:r="http://schemas.openxmlformats.org/officeDocument/2006/relationships" id="257" r:id="Rc6ae2ba6b2474e7b"/>
    <p:sldId xmlns:r="http://schemas.openxmlformats.org/officeDocument/2006/relationships" id="258" r:id="R51333e8f963b4e88"/>
    <p:sldId xmlns:r="http://schemas.openxmlformats.org/officeDocument/2006/relationships" id="259" r:id="R9baba10ffe374eb7"/>
    <p:sldId xmlns:r="http://schemas.openxmlformats.org/officeDocument/2006/relationships" id="260" r:id="R9b2af423dc624464"/>
    <p:sldId xmlns:r="http://schemas.openxmlformats.org/officeDocument/2006/relationships" id="261" r:id="Ra77c8b10aae84e5d"/>
    <p:sldId xmlns:r="http://schemas.openxmlformats.org/officeDocument/2006/relationships" id="262" r:id="R6e592ca7014d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e7364106e4b42" /><Relationship Type="http://schemas.openxmlformats.org/officeDocument/2006/relationships/slide" Target="/ppt/slides/slide1.xml" Id="R7a8d583fd16c47bb" /><Relationship Type="http://schemas.openxmlformats.org/officeDocument/2006/relationships/slide" Target="/ppt/slides/slide2.xml" Id="Rc6ae2ba6b2474e7b" /><Relationship Type="http://schemas.openxmlformats.org/officeDocument/2006/relationships/slide" Target="/ppt/slides/slide3.xml" Id="R51333e8f963b4e88" /><Relationship Type="http://schemas.openxmlformats.org/officeDocument/2006/relationships/slide" Target="/ppt/slides/slide4.xml" Id="R9baba10ffe374eb7" /><Relationship Type="http://schemas.openxmlformats.org/officeDocument/2006/relationships/slide" Target="/ppt/slides/slide5.xml" Id="R9b2af423dc624464" /><Relationship Type="http://schemas.openxmlformats.org/officeDocument/2006/relationships/slide" Target="/ppt/slides/slide6.xml" Id="Ra77c8b10aae84e5d" /><Relationship Type="http://schemas.openxmlformats.org/officeDocument/2006/relationships/slide" Target="/ppt/slides/slide7.xml" Id="R6e592ca7014d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557ab3128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54b4675484e2f" /><Relationship Type="http://schemas.openxmlformats.org/officeDocument/2006/relationships/theme" Target="/ppt/slideMasters/theme/theme1.xml" Id="R58ec4dd228ec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54b467548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ba09b2008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659de5521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d629adfa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6c20685fb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c9093690e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54bac1468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fe452eb2c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25 025 445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CONRAD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conrad.drangsland@gmail.com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