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460056d5a949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25c54cde3841e2"/>
  </p:sldMasterIdLst>
  <p:sldIdLst>
    <p:sldId xmlns:r="http://schemas.openxmlformats.org/officeDocument/2006/relationships" id="256" r:id="Rd01d92868dad4d7c"/>
    <p:sldId xmlns:r="http://schemas.openxmlformats.org/officeDocument/2006/relationships" id="257" r:id="R3a9c78cdb0d54db0"/>
    <p:sldId xmlns:r="http://schemas.openxmlformats.org/officeDocument/2006/relationships" id="258" r:id="R58ac3760324741be"/>
    <p:sldId xmlns:r="http://schemas.openxmlformats.org/officeDocument/2006/relationships" id="259" r:id="R94518f3ff6064a04"/>
    <p:sldId xmlns:r="http://schemas.openxmlformats.org/officeDocument/2006/relationships" id="260" r:id="R8065514d4e684702"/>
    <p:sldId xmlns:r="http://schemas.openxmlformats.org/officeDocument/2006/relationships" id="261" r:id="Rfafc1240ece3474e"/>
    <p:sldId xmlns:r="http://schemas.openxmlformats.org/officeDocument/2006/relationships" id="262" r:id="Rfd64cc365afa45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5c54cde3841e2" /><Relationship Type="http://schemas.openxmlformats.org/officeDocument/2006/relationships/slide" Target="/ppt/slides/slide1.xml" Id="Rd01d92868dad4d7c" /><Relationship Type="http://schemas.openxmlformats.org/officeDocument/2006/relationships/slide" Target="/ppt/slides/slide2.xml" Id="R3a9c78cdb0d54db0" /><Relationship Type="http://schemas.openxmlformats.org/officeDocument/2006/relationships/slide" Target="/ppt/slides/slide3.xml" Id="R58ac3760324741be" /><Relationship Type="http://schemas.openxmlformats.org/officeDocument/2006/relationships/slide" Target="/ppt/slides/slide4.xml" Id="R94518f3ff6064a04" /><Relationship Type="http://schemas.openxmlformats.org/officeDocument/2006/relationships/slide" Target="/ppt/slides/slide5.xml" Id="R8065514d4e684702" /><Relationship Type="http://schemas.openxmlformats.org/officeDocument/2006/relationships/slide" Target="/ppt/slides/slide6.xml" Id="Rfafc1240ece3474e" /><Relationship Type="http://schemas.openxmlformats.org/officeDocument/2006/relationships/slide" Target="/ppt/slides/slide7.xml" Id="Rfd64cc365afa45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8fde24314942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de5eeabea4fe8" /><Relationship Type="http://schemas.openxmlformats.org/officeDocument/2006/relationships/theme" Target="/ppt/slideMasters/theme/theme1.xml" Id="R2729e09c4f964d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fde5eeabea4f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d31c4319549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7343167cb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43c20931b49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464eab08b40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cb3d1dffe46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e255d457741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788f5867d4f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ACCEPTOR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ACCEPTOR INVEST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4 274 988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16 057 050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16 125 093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STURLE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Breivikstølen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995 372 932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ACCEPTOR INVEST AS</a:t>
            </a:r>
          </a:p>
        </p:txBody>
      </p:sp>
    </p:spTree>
  </p:cSld>
  <p:clrMapOvr>
    <a:masterClrMapping xmlns:a="http://schemas.openxmlformats.org/drawingml/2006/main"/>
  </p:clrMapOvr>
</p:sld>
</file>