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b904f3212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c49a0335d45a7"/>
  </p:sldMasterIdLst>
  <p:sldIdLst>
    <p:sldId xmlns:r="http://schemas.openxmlformats.org/officeDocument/2006/relationships" id="256" r:id="R705a4073776e4176"/>
    <p:sldId xmlns:r="http://schemas.openxmlformats.org/officeDocument/2006/relationships" id="257" r:id="R421441b7a3a543f7"/>
    <p:sldId xmlns:r="http://schemas.openxmlformats.org/officeDocument/2006/relationships" id="258" r:id="Rfbc02080d2e5440c"/>
    <p:sldId xmlns:r="http://schemas.openxmlformats.org/officeDocument/2006/relationships" id="259" r:id="Rd2233806449447bc"/>
    <p:sldId xmlns:r="http://schemas.openxmlformats.org/officeDocument/2006/relationships" id="260" r:id="R7ef3a8be11a6475a"/>
    <p:sldId xmlns:r="http://schemas.openxmlformats.org/officeDocument/2006/relationships" id="261" r:id="R776a1a85b50b4389"/>
    <p:sldId xmlns:r="http://schemas.openxmlformats.org/officeDocument/2006/relationships" id="262" r:id="Ra972bb71d318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c49a0335d45a7" /><Relationship Type="http://schemas.openxmlformats.org/officeDocument/2006/relationships/slide" Target="/ppt/slides/slide1.xml" Id="R705a4073776e4176" /><Relationship Type="http://schemas.openxmlformats.org/officeDocument/2006/relationships/slide" Target="/ppt/slides/slide2.xml" Id="R421441b7a3a543f7" /><Relationship Type="http://schemas.openxmlformats.org/officeDocument/2006/relationships/slide" Target="/ppt/slides/slide3.xml" Id="Rfbc02080d2e5440c" /><Relationship Type="http://schemas.openxmlformats.org/officeDocument/2006/relationships/slide" Target="/ppt/slides/slide4.xml" Id="Rd2233806449447bc" /><Relationship Type="http://schemas.openxmlformats.org/officeDocument/2006/relationships/slide" Target="/ppt/slides/slide5.xml" Id="R7ef3a8be11a6475a" /><Relationship Type="http://schemas.openxmlformats.org/officeDocument/2006/relationships/slide" Target="/ppt/slides/slide6.xml" Id="R776a1a85b50b4389" /><Relationship Type="http://schemas.openxmlformats.org/officeDocument/2006/relationships/slide" Target="/ppt/slides/slide7.xml" Id="Ra972bb71d318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c28ee114a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cd640b4004945" /><Relationship Type="http://schemas.openxmlformats.org/officeDocument/2006/relationships/theme" Target="/ppt/slideMasters/theme/theme1.xml" Id="R523bceb26a7547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cd640b400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15145bc5d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83ef799a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1c04bedc6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c4002562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fd7eea6d9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acf08f4be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634f6cc11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EIRIK HORDVIK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EIRIK HORDVIK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8 890 160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HORDVIK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IREN RASMUSSEN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eirik.hordvik@gmail.com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