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254f8e726540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c489c633414148"/>
  </p:sldMasterIdLst>
  <p:sldIdLst>
    <p:sldId xmlns:r="http://schemas.openxmlformats.org/officeDocument/2006/relationships" id="256" r:id="R9f02fd8ffce44034"/>
    <p:sldId xmlns:r="http://schemas.openxmlformats.org/officeDocument/2006/relationships" id="257" r:id="R200a3def366f44aa"/>
    <p:sldId xmlns:r="http://schemas.openxmlformats.org/officeDocument/2006/relationships" id="258" r:id="R5cf09421ffbf4df3"/>
    <p:sldId xmlns:r="http://schemas.openxmlformats.org/officeDocument/2006/relationships" id="259" r:id="R650ab8a278514458"/>
    <p:sldId xmlns:r="http://schemas.openxmlformats.org/officeDocument/2006/relationships" id="260" r:id="Rb85afa3a3e064117"/>
    <p:sldId xmlns:r="http://schemas.openxmlformats.org/officeDocument/2006/relationships" id="261" r:id="Rd26f1b4eb2a54819"/>
    <p:sldId xmlns:r="http://schemas.openxmlformats.org/officeDocument/2006/relationships" id="262" r:id="R9add3ef586c24c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c489c633414148" /><Relationship Type="http://schemas.openxmlformats.org/officeDocument/2006/relationships/slide" Target="/ppt/slides/slide1.xml" Id="R9f02fd8ffce44034" /><Relationship Type="http://schemas.openxmlformats.org/officeDocument/2006/relationships/slide" Target="/ppt/slides/slide2.xml" Id="R200a3def366f44aa" /><Relationship Type="http://schemas.openxmlformats.org/officeDocument/2006/relationships/slide" Target="/ppt/slides/slide3.xml" Id="R5cf09421ffbf4df3" /><Relationship Type="http://schemas.openxmlformats.org/officeDocument/2006/relationships/slide" Target="/ppt/slides/slide4.xml" Id="R650ab8a278514458" /><Relationship Type="http://schemas.openxmlformats.org/officeDocument/2006/relationships/slide" Target="/ppt/slides/slide5.xml" Id="Rb85afa3a3e064117" /><Relationship Type="http://schemas.openxmlformats.org/officeDocument/2006/relationships/slide" Target="/ppt/slides/slide6.xml" Id="Rd26f1b4eb2a54819" /><Relationship Type="http://schemas.openxmlformats.org/officeDocument/2006/relationships/slide" Target="/ppt/slides/slide7.xml" Id="R9add3ef586c24c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2be6b913945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746e55f1e4c34" /><Relationship Type="http://schemas.openxmlformats.org/officeDocument/2006/relationships/theme" Target="/ppt/slideMasters/theme/theme1.xml" Id="R5f365f76781249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d746e55f1e4c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89ca1e33040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24a6dff5e4d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4d009977c43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09c4ae06640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1d3c92f7a44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627f9143346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b29f6a35945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HAGA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HAGA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330 575 545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35 163 981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21 548 408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75 677 772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305 248 065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HAGA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Travbaneveien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tommy@thaga.no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www.thaga.no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995 354 594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HAGA HOLDING AS</a:t>
            </a:r>
          </a:p>
        </p:txBody>
      </p:sp>
    </p:spTree>
  </p:cSld>
  <p:clrMapOvr>
    <a:masterClrMapping xmlns:a="http://schemas.openxmlformats.org/drawingml/2006/main"/>
  </p:clrMapOvr>
</p:sld>
</file>