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cd362b027340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fd92c850714b30"/>
  </p:sldMasterIdLst>
  <p:sldIdLst>
    <p:sldId xmlns:r="http://schemas.openxmlformats.org/officeDocument/2006/relationships" id="256" r:id="R5ef818e604514b66"/>
    <p:sldId xmlns:r="http://schemas.openxmlformats.org/officeDocument/2006/relationships" id="257" r:id="R7a42e81f743b4604"/>
    <p:sldId xmlns:r="http://schemas.openxmlformats.org/officeDocument/2006/relationships" id="258" r:id="R0f958d9660de4f06"/>
    <p:sldId xmlns:r="http://schemas.openxmlformats.org/officeDocument/2006/relationships" id="259" r:id="R217d3216548b418d"/>
    <p:sldId xmlns:r="http://schemas.openxmlformats.org/officeDocument/2006/relationships" id="260" r:id="Rc55f7240541347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d92c850714b30" /><Relationship Type="http://schemas.openxmlformats.org/officeDocument/2006/relationships/slide" Target="/ppt/slides/slide1.xml" Id="R5ef818e604514b66" /><Relationship Type="http://schemas.openxmlformats.org/officeDocument/2006/relationships/slide" Target="/ppt/slides/slide2.xml" Id="R7a42e81f743b4604" /><Relationship Type="http://schemas.openxmlformats.org/officeDocument/2006/relationships/slide" Target="/ppt/slides/slide3.xml" Id="R0f958d9660de4f06" /><Relationship Type="http://schemas.openxmlformats.org/officeDocument/2006/relationships/slide" Target="/ppt/slides/slide4.xml" Id="R217d3216548b418d" /><Relationship Type="http://schemas.openxmlformats.org/officeDocument/2006/relationships/slide" Target="/ppt/slides/slide5.xml" Id="Rc55f7240541347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26a90077f46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54ef1139b4235" /><Relationship Type="http://schemas.openxmlformats.org/officeDocument/2006/relationships/theme" Target="/ppt/slideMasters/theme/theme1.xml" Id="R5e21a63b694e47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754ef1139b42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c0bc793e341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3f43e34b54c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3e61a374c46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956ad03604b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19ed0f14b45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FJELD INVEST LIMITED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INVEST LIMITED ble etablert [år] og holder til i Sw1y 5ea London.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100 Pall Mall, Stron House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Sw1y 5ea London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995 346 362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 INVEST LIMITED</a:t>
            </a:r>
          </a:p>
        </p:txBody>
      </p:sp>
    </p:spTree>
  </p:cSld>
  <p:clrMapOvr>
    <a:masterClrMapping xmlns:a="http://schemas.openxmlformats.org/drawingml/2006/main"/>
  </p:clrMapOvr>
</p:sld>
</file>