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8a4cd5c3d14a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9a30f74930449a"/>
  </p:sldMasterIdLst>
  <p:sldIdLst>
    <p:sldId xmlns:r="http://schemas.openxmlformats.org/officeDocument/2006/relationships" id="256" r:id="R6905570293094231"/>
    <p:sldId xmlns:r="http://schemas.openxmlformats.org/officeDocument/2006/relationships" id="257" r:id="R550e29a315fb4899"/>
    <p:sldId xmlns:r="http://schemas.openxmlformats.org/officeDocument/2006/relationships" id="258" r:id="Ra9e78a0e8a034521"/>
    <p:sldId xmlns:r="http://schemas.openxmlformats.org/officeDocument/2006/relationships" id="259" r:id="R981fbe80e76a46f9"/>
    <p:sldId xmlns:r="http://schemas.openxmlformats.org/officeDocument/2006/relationships" id="260" r:id="Rb3edbc029e414f74"/>
    <p:sldId xmlns:r="http://schemas.openxmlformats.org/officeDocument/2006/relationships" id="261" r:id="R9f6a8007c82e49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9a30f74930449a" /><Relationship Type="http://schemas.openxmlformats.org/officeDocument/2006/relationships/slide" Target="/ppt/slides/slide1.xml" Id="R6905570293094231" /><Relationship Type="http://schemas.openxmlformats.org/officeDocument/2006/relationships/slide" Target="/ppt/slides/slide2.xml" Id="R550e29a315fb4899" /><Relationship Type="http://schemas.openxmlformats.org/officeDocument/2006/relationships/slide" Target="/ppt/slides/slide3.xml" Id="Ra9e78a0e8a034521" /><Relationship Type="http://schemas.openxmlformats.org/officeDocument/2006/relationships/slide" Target="/ppt/slides/slide4.xml" Id="R981fbe80e76a46f9" /><Relationship Type="http://schemas.openxmlformats.org/officeDocument/2006/relationships/slide" Target="/ppt/slides/slide5.xml" Id="Rb3edbc029e414f74" /><Relationship Type="http://schemas.openxmlformats.org/officeDocument/2006/relationships/slide" Target="/ppt/slides/slide6.xml" Id="R9f6a8007c82e49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7e6553b9941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49974de0c44cb" /><Relationship Type="http://schemas.openxmlformats.org/officeDocument/2006/relationships/theme" Target="/ppt/slideMasters/theme/theme1.xml" Id="R5e0cad9f55f942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649974de0c44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626c5e8df4d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a5d1ccd1c4f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6f7d1500d44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0a5392ee14b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d572c57ee47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868aad71b47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FJELD INVEST LIMITED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INVEST LIMITED NUF ble etablert [år] og holder til i Fjell.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4 802 318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1 355 066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1 355 066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Leitevegen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5357 Fjell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995 346 354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 NUF</a:t>
            </a:r>
          </a:p>
        </p:txBody>
      </p:sp>
    </p:spTree>
  </p:cSld>
  <p:clrMapOvr>
    <a:masterClrMapping xmlns:a="http://schemas.openxmlformats.org/drawingml/2006/main"/>
  </p:clrMapOvr>
</p:sld>
</file>