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11ba18729549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98e19b6624f47"/>
  </p:sldMasterIdLst>
  <p:sldIdLst>
    <p:sldId xmlns:r="http://schemas.openxmlformats.org/officeDocument/2006/relationships" id="256" r:id="R9c5d5f6e14664cbe"/>
    <p:sldId xmlns:r="http://schemas.openxmlformats.org/officeDocument/2006/relationships" id="257" r:id="Rc979e59d086d43fa"/>
    <p:sldId xmlns:r="http://schemas.openxmlformats.org/officeDocument/2006/relationships" id="258" r:id="Rde4f3d1070c3411f"/>
    <p:sldId xmlns:r="http://schemas.openxmlformats.org/officeDocument/2006/relationships" id="259" r:id="R767f008889c94b7a"/>
    <p:sldId xmlns:r="http://schemas.openxmlformats.org/officeDocument/2006/relationships" id="260" r:id="R3d9a6aa80b494de7"/>
    <p:sldId xmlns:r="http://schemas.openxmlformats.org/officeDocument/2006/relationships" id="261" r:id="R9392e5bcee07428c"/>
    <p:sldId xmlns:r="http://schemas.openxmlformats.org/officeDocument/2006/relationships" id="262" r:id="R3db28a1ac68c47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98e19b6624f47" /><Relationship Type="http://schemas.openxmlformats.org/officeDocument/2006/relationships/slide" Target="/ppt/slides/slide1.xml" Id="R9c5d5f6e14664cbe" /><Relationship Type="http://schemas.openxmlformats.org/officeDocument/2006/relationships/slide" Target="/ppt/slides/slide2.xml" Id="Rc979e59d086d43fa" /><Relationship Type="http://schemas.openxmlformats.org/officeDocument/2006/relationships/slide" Target="/ppt/slides/slide3.xml" Id="Rde4f3d1070c3411f" /><Relationship Type="http://schemas.openxmlformats.org/officeDocument/2006/relationships/slide" Target="/ppt/slides/slide4.xml" Id="R767f008889c94b7a" /><Relationship Type="http://schemas.openxmlformats.org/officeDocument/2006/relationships/slide" Target="/ppt/slides/slide5.xml" Id="R3d9a6aa80b494de7" /><Relationship Type="http://schemas.openxmlformats.org/officeDocument/2006/relationships/slide" Target="/ppt/slides/slide6.xml" Id="R9392e5bcee07428c" /><Relationship Type="http://schemas.openxmlformats.org/officeDocument/2006/relationships/slide" Target="/ppt/slides/slide7.xml" Id="R3db28a1ac68c47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fe9e71ad2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7013c52444ce" /><Relationship Type="http://schemas.openxmlformats.org/officeDocument/2006/relationships/theme" Target="/ppt/slideMasters/theme/theme1.xml" Id="Rcdd98579364f49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07013c524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b10597fa845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2d5b0900f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0171580ba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24569351c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2b42ec88f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1f1ea7f041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7700b7c12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REVISJON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REVISJON DRAMMEN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19 069 273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9 371 484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7 406 263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ØVERENG RUNE A VÅRHEIM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RONNIE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KNUT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44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post@srd-as.no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995 336 510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REVISJON DRAMMEN AS</a:t>
            </a:r>
          </a:p>
        </p:txBody>
      </p:sp>
    </p:spTree>
  </p:cSld>
  <p:clrMapOvr>
    <a:masterClrMapping xmlns:a="http://schemas.openxmlformats.org/drawingml/2006/main"/>
  </p:clrMapOvr>
</p:sld>
</file>