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f847874e3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8a0e3bd5445eb"/>
  </p:sldMasterIdLst>
  <p:sldIdLst>
    <p:sldId xmlns:r="http://schemas.openxmlformats.org/officeDocument/2006/relationships" id="256" r:id="R5cf464efc1b44749"/>
    <p:sldId xmlns:r="http://schemas.openxmlformats.org/officeDocument/2006/relationships" id="257" r:id="R6162681a1d1f481c"/>
    <p:sldId xmlns:r="http://schemas.openxmlformats.org/officeDocument/2006/relationships" id="258" r:id="R1aa4fb60e4984e52"/>
    <p:sldId xmlns:r="http://schemas.openxmlformats.org/officeDocument/2006/relationships" id="259" r:id="R328937051d9e44d9"/>
    <p:sldId xmlns:r="http://schemas.openxmlformats.org/officeDocument/2006/relationships" id="260" r:id="Re0203c2bf0d24904"/>
    <p:sldId xmlns:r="http://schemas.openxmlformats.org/officeDocument/2006/relationships" id="261" r:id="R8af5ef1eb6c9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8a0e3bd5445eb" /><Relationship Type="http://schemas.openxmlformats.org/officeDocument/2006/relationships/slide" Target="/ppt/slides/slide1.xml" Id="R5cf464efc1b44749" /><Relationship Type="http://schemas.openxmlformats.org/officeDocument/2006/relationships/slide" Target="/ppt/slides/slide2.xml" Id="R6162681a1d1f481c" /><Relationship Type="http://schemas.openxmlformats.org/officeDocument/2006/relationships/slide" Target="/ppt/slides/slide3.xml" Id="R1aa4fb60e4984e52" /><Relationship Type="http://schemas.openxmlformats.org/officeDocument/2006/relationships/slide" Target="/ppt/slides/slide4.xml" Id="R328937051d9e44d9" /><Relationship Type="http://schemas.openxmlformats.org/officeDocument/2006/relationships/slide" Target="/ppt/slides/slide5.xml" Id="Re0203c2bf0d24904" /><Relationship Type="http://schemas.openxmlformats.org/officeDocument/2006/relationships/slide" Target="/ppt/slides/slide6.xml" Id="R8af5ef1eb6c9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b0c4fcdf3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2d44f5da4433e" /><Relationship Type="http://schemas.openxmlformats.org/officeDocument/2006/relationships/theme" Target="/ppt/slideMasters/theme/theme1.xml" Id="R4d39d16f3d52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2d44f5da443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9b0187c98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817dc8723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884797d9a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ebf3f4e6c48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5c6bbe2e7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1956ac8884c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