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135719553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74e3dfa074a90"/>
  </p:sldMasterIdLst>
  <p:sldIdLst>
    <p:sldId xmlns:r="http://schemas.openxmlformats.org/officeDocument/2006/relationships" id="256" r:id="R40202efd850042e5"/>
    <p:sldId xmlns:r="http://schemas.openxmlformats.org/officeDocument/2006/relationships" id="257" r:id="Rdd9b6efa26b94132"/>
    <p:sldId xmlns:r="http://schemas.openxmlformats.org/officeDocument/2006/relationships" id="258" r:id="Re4a86d5052be4144"/>
    <p:sldId xmlns:r="http://schemas.openxmlformats.org/officeDocument/2006/relationships" id="259" r:id="Rd54dcb37910645ae"/>
    <p:sldId xmlns:r="http://schemas.openxmlformats.org/officeDocument/2006/relationships" id="260" r:id="R4b285c86c1af4fc4"/>
    <p:sldId xmlns:r="http://schemas.openxmlformats.org/officeDocument/2006/relationships" id="261" r:id="R3d61022b18534a8e"/>
    <p:sldId xmlns:r="http://schemas.openxmlformats.org/officeDocument/2006/relationships" id="262" r:id="R18853aa66a1c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74e3dfa074a90" /><Relationship Type="http://schemas.openxmlformats.org/officeDocument/2006/relationships/slide" Target="/ppt/slides/slide1.xml" Id="R40202efd850042e5" /><Relationship Type="http://schemas.openxmlformats.org/officeDocument/2006/relationships/slide" Target="/ppt/slides/slide2.xml" Id="Rdd9b6efa26b94132" /><Relationship Type="http://schemas.openxmlformats.org/officeDocument/2006/relationships/slide" Target="/ppt/slides/slide3.xml" Id="Re4a86d5052be4144" /><Relationship Type="http://schemas.openxmlformats.org/officeDocument/2006/relationships/slide" Target="/ppt/slides/slide4.xml" Id="Rd54dcb37910645ae" /><Relationship Type="http://schemas.openxmlformats.org/officeDocument/2006/relationships/slide" Target="/ppt/slides/slide5.xml" Id="R4b285c86c1af4fc4" /><Relationship Type="http://schemas.openxmlformats.org/officeDocument/2006/relationships/slide" Target="/ppt/slides/slide6.xml" Id="R3d61022b18534a8e" /><Relationship Type="http://schemas.openxmlformats.org/officeDocument/2006/relationships/slide" Target="/ppt/slides/slide7.xml" Id="R18853aa66a1c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3efa77192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a596cc0144dc" /><Relationship Type="http://schemas.openxmlformats.org/officeDocument/2006/relationships/theme" Target="/ppt/slideMasters/theme/theme1.xml" Id="R4329103adc87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8a596cc01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11a88893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cc7771820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6d28dbee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fcf7a82f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adf0d270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0a520b36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4fcd5b51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SØNSTEBY STRANDE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