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a395a20b6c4a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c83b6653c94039"/>
  </p:sldMasterIdLst>
  <p:sldIdLst>
    <p:sldId xmlns:r="http://schemas.openxmlformats.org/officeDocument/2006/relationships" id="256" r:id="R565f2e93a9694673"/>
    <p:sldId xmlns:r="http://schemas.openxmlformats.org/officeDocument/2006/relationships" id="257" r:id="R4fc0f5f8431347ef"/>
    <p:sldId xmlns:r="http://schemas.openxmlformats.org/officeDocument/2006/relationships" id="258" r:id="Ra0add252804c46d3"/>
    <p:sldId xmlns:r="http://schemas.openxmlformats.org/officeDocument/2006/relationships" id="259" r:id="Rbb4d7c1fff99453f"/>
    <p:sldId xmlns:r="http://schemas.openxmlformats.org/officeDocument/2006/relationships" id="260" r:id="R42e20d026a1f4375"/>
    <p:sldId xmlns:r="http://schemas.openxmlformats.org/officeDocument/2006/relationships" id="261" r:id="Rf5533428241a445b"/>
    <p:sldId xmlns:r="http://schemas.openxmlformats.org/officeDocument/2006/relationships" id="262" r:id="Rab16e51ff8994f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c83b6653c94039" /><Relationship Type="http://schemas.openxmlformats.org/officeDocument/2006/relationships/slide" Target="/ppt/slides/slide1.xml" Id="R565f2e93a9694673" /><Relationship Type="http://schemas.openxmlformats.org/officeDocument/2006/relationships/slide" Target="/ppt/slides/slide2.xml" Id="R4fc0f5f8431347ef" /><Relationship Type="http://schemas.openxmlformats.org/officeDocument/2006/relationships/slide" Target="/ppt/slides/slide3.xml" Id="Ra0add252804c46d3" /><Relationship Type="http://schemas.openxmlformats.org/officeDocument/2006/relationships/slide" Target="/ppt/slides/slide4.xml" Id="Rbb4d7c1fff99453f" /><Relationship Type="http://schemas.openxmlformats.org/officeDocument/2006/relationships/slide" Target="/ppt/slides/slide5.xml" Id="R42e20d026a1f4375" /><Relationship Type="http://schemas.openxmlformats.org/officeDocument/2006/relationships/slide" Target="/ppt/slides/slide6.xml" Id="Rf5533428241a445b" /><Relationship Type="http://schemas.openxmlformats.org/officeDocument/2006/relationships/slide" Target="/ppt/slides/slide7.xml" Id="Rab16e51ff8994f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fed44e9a1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200119f514318" /><Relationship Type="http://schemas.openxmlformats.org/officeDocument/2006/relationships/theme" Target="/ppt/slideMasters/theme/theme1.xml" Id="R9d77acf9a37f47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200119f51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bd3b6a08d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5281bf7e841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2d23f27cf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fd27ac6e94e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de89446644a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78ce6f6ec46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e75262aaa4e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RSH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11 721 895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STURE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post@revisoren.net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995 285 428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RSH INVEST AS</a:t>
            </a:r>
          </a:p>
        </p:txBody>
      </p:sp>
    </p:spTree>
  </p:cSld>
  <p:clrMapOvr>
    <a:masterClrMapping xmlns:a="http://schemas.openxmlformats.org/drawingml/2006/main"/>
  </p:clrMapOvr>
</p:sld>
</file>