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31dde267f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0a802126747c2"/>
  </p:sldMasterIdLst>
  <p:sldIdLst>
    <p:sldId xmlns:r="http://schemas.openxmlformats.org/officeDocument/2006/relationships" id="256" r:id="R55fa0426e0df4e4c"/>
    <p:sldId xmlns:r="http://schemas.openxmlformats.org/officeDocument/2006/relationships" id="257" r:id="R137f6d35c6b042fa"/>
    <p:sldId xmlns:r="http://schemas.openxmlformats.org/officeDocument/2006/relationships" id="258" r:id="Re427bf0926ac478f"/>
    <p:sldId xmlns:r="http://schemas.openxmlformats.org/officeDocument/2006/relationships" id="259" r:id="R6504cd76d4854d2b"/>
    <p:sldId xmlns:r="http://schemas.openxmlformats.org/officeDocument/2006/relationships" id="260" r:id="R430817992ab04ff1"/>
    <p:sldId xmlns:r="http://schemas.openxmlformats.org/officeDocument/2006/relationships" id="261" r:id="Rbdbd15e26271454e"/>
    <p:sldId xmlns:r="http://schemas.openxmlformats.org/officeDocument/2006/relationships" id="262" r:id="Rc6a8f76f0838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0a802126747c2" /><Relationship Type="http://schemas.openxmlformats.org/officeDocument/2006/relationships/slide" Target="/ppt/slides/slide1.xml" Id="R55fa0426e0df4e4c" /><Relationship Type="http://schemas.openxmlformats.org/officeDocument/2006/relationships/slide" Target="/ppt/slides/slide2.xml" Id="R137f6d35c6b042fa" /><Relationship Type="http://schemas.openxmlformats.org/officeDocument/2006/relationships/slide" Target="/ppt/slides/slide3.xml" Id="Re427bf0926ac478f" /><Relationship Type="http://schemas.openxmlformats.org/officeDocument/2006/relationships/slide" Target="/ppt/slides/slide4.xml" Id="R6504cd76d4854d2b" /><Relationship Type="http://schemas.openxmlformats.org/officeDocument/2006/relationships/slide" Target="/ppt/slides/slide5.xml" Id="R430817992ab04ff1" /><Relationship Type="http://schemas.openxmlformats.org/officeDocument/2006/relationships/slide" Target="/ppt/slides/slide6.xml" Id="Rbdbd15e26271454e" /><Relationship Type="http://schemas.openxmlformats.org/officeDocument/2006/relationships/slide" Target="/ppt/slides/slide7.xml" Id="Rc6a8f76f0838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e836ea0f0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c257c47b84f0e" /><Relationship Type="http://schemas.openxmlformats.org/officeDocument/2006/relationships/theme" Target="/ppt/slideMasters/theme/theme1.xml" Id="R1ab63c5afa1e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c257c47b8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2a2431276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86f24f3347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22516f6c0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275440768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e388fac9546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0655cac68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7c92160de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5 200 433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5 263 174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NORDSTOKKE RUNE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SÆTEREN MARIT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96 66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rnordstokke@yahoo.se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995 221 640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TIENTI AS</a:t>
            </a:r>
          </a:p>
        </p:txBody>
      </p:sp>
    </p:spTree>
  </p:cSld>
  <p:clrMapOvr>
    <a:masterClrMapping xmlns:a="http://schemas.openxmlformats.org/drawingml/2006/main"/>
  </p:clrMapOvr>
</p:sld>
</file>