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fc4bac869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81cca87f64680"/>
  </p:sldMasterIdLst>
  <p:sldIdLst>
    <p:sldId xmlns:r="http://schemas.openxmlformats.org/officeDocument/2006/relationships" id="256" r:id="R4af130caf7634063"/>
    <p:sldId xmlns:r="http://schemas.openxmlformats.org/officeDocument/2006/relationships" id="257" r:id="R7da423f19df64551"/>
    <p:sldId xmlns:r="http://schemas.openxmlformats.org/officeDocument/2006/relationships" id="258" r:id="Re64b35422e78495f"/>
    <p:sldId xmlns:r="http://schemas.openxmlformats.org/officeDocument/2006/relationships" id="259" r:id="Rc7bb227d3bd74bf0"/>
    <p:sldId xmlns:r="http://schemas.openxmlformats.org/officeDocument/2006/relationships" id="260" r:id="R34f7a96c61054bb4"/>
    <p:sldId xmlns:r="http://schemas.openxmlformats.org/officeDocument/2006/relationships" id="261" r:id="R0b60be082f46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81cca87f64680" /><Relationship Type="http://schemas.openxmlformats.org/officeDocument/2006/relationships/slide" Target="/ppt/slides/slide1.xml" Id="R4af130caf7634063" /><Relationship Type="http://schemas.openxmlformats.org/officeDocument/2006/relationships/slide" Target="/ppt/slides/slide2.xml" Id="R7da423f19df64551" /><Relationship Type="http://schemas.openxmlformats.org/officeDocument/2006/relationships/slide" Target="/ppt/slides/slide3.xml" Id="Re64b35422e78495f" /><Relationship Type="http://schemas.openxmlformats.org/officeDocument/2006/relationships/slide" Target="/ppt/slides/slide4.xml" Id="Rc7bb227d3bd74bf0" /><Relationship Type="http://schemas.openxmlformats.org/officeDocument/2006/relationships/slide" Target="/ppt/slides/slide5.xml" Id="R34f7a96c61054bb4" /><Relationship Type="http://schemas.openxmlformats.org/officeDocument/2006/relationships/slide" Target="/ppt/slides/slide6.xml" Id="R0b60be082f46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a19c0fb9b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138c9d7a34a98" /><Relationship Type="http://schemas.openxmlformats.org/officeDocument/2006/relationships/theme" Target="/ppt/slideMasters/theme/theme1.xml" Id="R9eed68ffd3a9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6138c9d7a3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9505ded75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0c3b946f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7ecaaa577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ed89f2b9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d33e2374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f096883449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