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58730e4a4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443232c754135"/>
  </p:sldMasterIdLst>
  <p:sldIdLst>
    <p:sldId xmlns:r="http://schemas.openxmlformats.org/officeDocument/2006/relationships" id="256" r:id="R094f06e44d6946f6"/>
    <p:sldId xmlns:r="http://schemas.openxmlformats.org/officeDocument/2006/relationships" id="257" r:id="R974b743e91994cce"/>
    <p:sldId xmlns:r="http://schemas.openxmlformats.org/officeDocument/2006/relationships" id="258" r:id="R98595539841342d3"/>
    <p:sldId xmlns:r="http://schemas.openxmlformats.org/officeDocument/2006/relationships" id="259" r:id="R5f1c07cdbbf941d2"/>
    <p:sldId xmlns:r="http://schemas.openxmlformats.org/officeDocument/2006/relationships" id="260" r:id="R8224f0aa73924b76"/>
    <p:sldId xmlns:r="http://schemas.openxmlformats.org/officeDocument/2006/relationships" id="261" r:id="Rcbb6510bd3704f44"/>
    <p:sldId xmlns:r="http://schemas.openxmlformats.org/officeDocument/2006/relationships" id="262" r:id="Rbc572da61221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443232c754135" /><Relationship Type="http://schemas.openxmlformats.org/officeDocument/2006/relationships/slide" Target="/ppt/slides/slide1.xml" Id="R094f06e44d6946f6" /><Relationship Type="http://schemas.openxmlformats.org/officeDocument/2006/relationships/slide" Target="/ppt/slides/slide2.xml" Id="R974b743e91994cce" /><Relationship Type="http://schemas.openxmlformats.org/officeDocument/2006/relationships/slide" Target="/ppt/slides/slide3.xml" Id="R98595539841342d3" /><Relationship Type="http://schemas.openxmlformats.org/officeDocument/2006/relationships/slide" Target="/ppt/slides/slide4.xml" Id="R5f1c07cdbbf941d2" /><Relationship Type="http://schemas.openxmlformats.org/officeDocument/2006/relationships/slide" Target="/ppt/slides/slide5.xml" Id="R8224f0aa73924b76" /><Relationship Type="http://schemas.openxmlformats.org/officeDocument/2006/relationships/slide" Target="/ppt/slides/slide6.xml" Id="Rcbb6510bd3704f44" /><Relationship Type="http://schemas.openxmlformats.org/officeDocument/2006/relationships/slide" Target="/ppt/slides/slide7.xml" Id="Rbc572da61221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5dee09baf46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16c9e4c248d2" /><Relationship Type="http://schemas.openxmlformats.org/officeDocument/2006/relationships/theme" Target="/ppt/slideMasters/theme/theme1.xml" Id="R5839874fef3b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ee16c9e4c2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692d31f5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1c5088b0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42210020f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00be098c7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6cb6fe3d2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1004fa3f49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5be158b743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HALLELUJA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HALLELUJA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19 585 756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19 515 266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19 646 813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68 316 259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68 424 094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KULBERG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KULBERG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Kulberg, Sakariasveien 35E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995 210 991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HALLELUJA AS</a:t>
            </a:r>
          </a:p>
        </p:txBody>
      </p:sp>
    </p:spTree>
  </p:cSld>
  <p:clrMapOvr>
    <a:masterClrMapping xmlns:a="http://schemas.openxmlformats.org/drawingml/2006/main"/>
  </p:clrMapOvr>
</p:sld>
</file>