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023451124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698f4503a4a03"/>
  </p:sldMasterIdLst>
  <p:sldIdLst>
    <p:sldId xmlns:r="http://schemas.openxmlformats.org/officeDocument/2006/relationships" id="256" r:id="R408eba1da145439d"/>
    <p:sldId xmlns:r="http://schemas.openxmlformats.org/officeDocument/2006/relationships" id="257" r:id="R3dfa6ee576ca45bb"/>
    <p:sldId xmlns:r="http://schemas.openxmlformats.org/officeDocument/2006/relationships" id="258" r:id="R62398dd1fb354f75"/>
    <p:sldId xmlns:r="http://schemas.openxmlformats.org/officeDocument/2006/relationships" id="259" r:id="Rfe8109a2e2dd4fa2"/>
    <p:sldId xmlns:r="http://schemas.openxmlformats.org/officeDocument/2006/relationships" id="260" r:id="R6a34a0b8b61a42fb"/>
    <p:sldId xmlns:r="http://schemas.openxmlformats.org/officeDocument/2006/relationships" id="261" r:id="Red8264ed5a024d63"/>
    <p:sldId xmlns:r="http://schemas.openxmlformats.org/officeDocument/2006/relationships" id="262" r:id="R91d0e1ae8113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698f4503a4a03" /><Relationship Type="http://schemas.openxmlformats.org/officeDocument/2006/relationships/slide" Target="/ppt/slides/slide1.xml" Id="R408eba1da145439d" /><Relationship Type="http://schemas.openxmlformats.org/officeDocument/2006/relationships/slide" Target="/ppt/slides/slide2.xml" Id="R3dfa6ee576ca45bb" /><Relationship Type="http://schemas.openxmlformats.org/officeDocument/2006/relationships/slide" Target="/ppt/slides/slide3.xml" Id="R62398dd1fb354f75" /><Relationship Type="http://schemas.openxmlformats.org/officeDocument/2006/relationships/slide" Target="/ppt/slides/slide4.xml" Id="Rfe8109a2e2dd4fa2" /><Relationship Type="http://schemas.openxmlformats.org/officeDocument/2006/relationships/slide" Target="/ppt/slides/slide5.xml" Id="R6a34a0b8b61a42fb" /><Relationship Type="http://schemas.openxmlformats.org/officeDocument/2006/relationships/slide" Target="/ppt/slides/slide6.xml" Id="Red8264ed5a024d63" /><Relationship Type="http://schemas.openxmlformats.org/officeDocument/2006/relationships/slide" Target="/ppt/slides/slide7.xml" Id="R91d0e1ae8113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23fcb265b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e7675ba14f56" /><Relationship Type="http://schemas.openxmlformats.org/officeDocument/2006/relationships/theme" Target="/ppt/slideMasters/theme/theme1.xml" Id="Ra3326acc8a76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ce7675ba1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c72d7459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7add93bb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79bd0c9c9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bdd3fa70e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e7754b41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f3ae0d331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d357cc97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