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51dd207f1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5a116f34f424d"/>
  </p:sldMasterIdLst>
  <p:sldIdLst>
    <p:sldId xmlns:r="http://schemas.openxmlformats.org/officeDocument/2006/relationships" id="256" r:id="Rdc358f329b4c40b8"/>
    <p:sldId xmlns:r="http://schemas.openxmlformats.org/officeDocument/2006/relationships" id="257" r:id="Rce2eff5312124319"/>
    <p:sldId xmlns:r="http://schemas.openxmlformats.org/officeDocument/2006/relationships" id="258" r:id="Rc596133a0a7f4fa0"/>
    <p:sldId xmlns:r="http://schemas.openxmlformats.org/officeDocument/2006/relationships" id="259" r:id="R0e2f8a154a8348c8"/>
    <p:sldId xmlns:r="http://schemas.openxmlformats.org/officeDocument/2006/relationships" id="260" r:id="R8cf439c22ce24fec"/>
    <p:sldId xmlns:r="http://schemas.openxmlformats.org/officeDocument/2006/relationships" id="261" r:id="R7020697b2d90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5a116f34f424d" /><Relationship Type="http://schemas.openxmlformats.org/officeDocument/2006/relationships/slide" Target="/ppt/slides/slide1.xml" Id="Rdc358f329b4c40b8" /><Relationship Type="http://schemas.openxmlformats.org/officeDocument/2006/relationships/slide" Target="/ppt/slides/slide2.xml" Id="Rce2eff5312124319" /><Relationship Type="http://schemas.openxmlformats.org/officeDocument/2006/relationships/slide" Target="/ppt/slides/slide3.xml" Id="Rc596133a0a7f4fa0" /><Relationship Type="http://schemas.openxmlformats.org/officeDocument/2006/relationships/slide" Target="/ppt/slides/slide4.xml" Id="R0e2f8a154a8348c8" /><Relationship Type="http://schemas.openxmlformats.org/officeDocument/2006/relationships/slide" Target="/ppt/slides/slide5.xml" Id="R8cf439c22ce24fec" /><Relationship Type="http://schemas.openxmlformats.org/officeDocument/2006/relationships/slide" Target="/ppt/slides/slide6.xml" Id="R7020697b2d90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5723b84794e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cdd716b214cc7" /><Relationship Type="http://schemas.openxmlformats.org/officeDocument/2006/relationships/theme" Target="/ppt/slideMasters/theme/theme1.xml" Id="R0441e5facd67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cdd716b21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7015b2c6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97880e7f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cc63d633c45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ab055d90e42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ccbc4af6f46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179c15a97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raymond@ips.as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995 189 348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 HOLDING AS</a:t>
            </a:r>
          </a:p>
        </p:txBody>
      </p:sp>
    </p:spTree>
  </p:cSld>
  <p:clrMapOvr>
    <a:masterClrMapping xmlns:a="http://schemas.openxmlformats.org/drawingml/2006/main"/>
  </p:clrMapOvr>
</p:sld>
</file>