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b0315834a340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70363540674e4c"/>
  </p:sldMasterIdLst>
  <p:sldIdLst>
    <p:sldId xmlns:r="http://schemas.openxmlformats.org/officeDocument/2006/relationships" id="256" r:id="Rdc18d6290f0f466a"/>
    <p:sldId xmlns:r="http://schemas.openxmlformats.org/officeDocument/2006/relationships" id="257" r:id="R5e9b580bf6fc42a0"/>
    <p:sldId xmlns:r="http://schemas.openxmlformats.org/officeDocument/2006/relationships" id="258" r:id="R2b867de42b574849"/>
    <p:sldId xmlns:r="http://schemas.openxmlformats.org/officeDocument/2006/relationships" id="259" r:id="Rd174870df2c44433"/>
    <p:sldId xmlns:r="http://schemas.openxmlformats.org/officeDocument/2006/relationships" id="260" r:id="Ra13d3b70ae2340a9"/>
    <p:sldId xmlns:r="http://schemas.openxmlformats.org/officeDocument/2006/relationships" id="261" r:id="R991d8a340f494f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70363540674e4c" /><Relationship Type="http://schemas.openxmlformats.org/officeDocument/2006/relationships/slide" Target="/ppt/slides/slide1.xml" Id="Rdc18d6290f0f466a" /><Relationship Type="http://schemas.openxmlformats.org/officeDocument/2006/relationships/slide" Target="/ppt/slides/slide2.xml" Id="R5e9b580bf6fc42a0" /><Relationship Type="http://schemas.openxmlformats.org/officeDocument/2006/relationships/slide" Target="/ppt/slides/slide3.xml" Id="R2b867de42b574849" /><Relationship Type="http://schemas.openxmlformats.org/officeDocument/2006/relationships/slide" Target="/ppt/slides/slide4.xml" Id="Rd174870df2c44433" /><Relationship Type="http://schemas.openxmlformats.org/officeDocument/2006/relationships/slide" Target="/ppt/slides/slide5.xml" Id="Ra13d3b70ae2340a9" /><Relationship Type="http://schemas.openxmlformats.org/officeDocument/2006/relationships/slide" Target="/ppt/slides/slide6.xml" Id="R991d8a340f494f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c099a4eea748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be14918c043e1" /><Relationship Type="http://schemas.openxmlformats.org/officeDocument/2006/relationships/theme" Target="/ppt/slideMasters/theme/theme1.xml" Id="R72e9a12405c441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dbe14918c043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e3673eba24c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19cf6bfa543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c7421d24146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dc74e786c42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14d737eac41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f49d99e6f48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NLA HØGSKOLEN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NLA HØGSKOLEN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NLA HØGSKOLEN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NLA HØGSKOLEN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NLA HØGSKOLEN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NLA HØGSKOLEN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432 807 012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14 116 421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25 163 313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163 497 825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271 055 079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NLA HØGSKOLEN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Amalie Skrams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54 07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post@nla.no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www.nla.no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995 189 186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NLA HØGSKOLEN AS</a:t>
            </a:r>
          </a:p>
        </p:txBody>
      </p:sp>
    </p:spTree>
  </p:cSld>
  <p:clrMapOvr>
    <a:masterClrMapping xmlns:a="http://schemas.openxmlformats.org/drawingml/2006/main"/>
  </p:clrMapOvr>
</p:sld>
</file>