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cd033f971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d1473808e4151"/>
  </p:sldMasterIdLst>
  <p:sldIdLst>
    <p:sldId xmlns:r="http://schemas.openxmlformats.org/officeDocument/2006/relationships" id="256" r:id="Rc591696152f74a81"/>
    <p:sldId xmlns:r="http://schemas.openxmlformats.org/officeDocument/2006/relationships" id="257" r:id="R63e4a75bb8134ea2"/>
    <p:sldId xmlns:r="http://schemas.openxmlformats.org/officeDocument/2006/relationships" id="258" r:id="Rcf55fb655e8d4f8c"/>
    <p:sldId xmlns:r="http://schemas.openxmlformats.org/officeDocument/2006/relationships" id="259" r:id="Rf60f1935f45b42a6"/>
    <p:sldId xmlns:r="http://schemas.openxmlformats.org/officeDocument/2006/relationships" id="260" r:id="R2ccb02acbc104087"/>
    <p:sldId xmlns:r="http://schemas.openxmlformats.org/officeDocument/2006/relationships" id="261" r:id="R3b5109b3e9354533"/>
    <p:sldId xmlns:r="http://schemas.openxmlformats.org/officeDocument/2006/relationships" id="262" r:id="R6d8ab6ff0bae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d1473808e4151" /><Relationship Type="http://schemas.openxmlformats.org/officeDocument/2006/relationships/slide" Target="/ppt/slides/slide1.xml" Id="Rc591696152f74a81" /><Relationship Type="http://schemas.openxmlformats.org/officeDocument/2006/relationships/slide" Target="/ppt/slides/slide2.xml" Id="R63e4a75bb8134ea2" /><Relationship Type="http://schemas.openxmlformats.org/officeDocument/2006/relationships/slide" Target="/ppt/slides/slide3.xml" Id="Rcf55fb655e8d4f8c" /><Relationship Type="http://schemas.openxmlformats.org/officeDocument/2006/relationships/slide" Target="/ppt/slides/slide4.xml" Id="Rf60f1935f45b42a6" /><Relationship Type="http://schemas.openxmlformats.org/officeDocument/2006/relationships/slide" Target="/ppt/slides/slide5.xml" Id="R2ccb02acbc104087" /><Relationship Type="http://schemas.openxmlformats.org/officeDocument/2006/relationships/slide" Target="/ppt/slides/slide6.xml" Id="R3b5109b3e9354533" /><Relationship Type="http://schemas.openxmlformats.org/officeDocument/2006/relationships/slide" Target="/ppt/slides/slide7.xml" Id="R6d8ab6ff0bae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ea54319ff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43f0a0669412f" /><Relationship Type="http://schemas.openxmlformats.org/officeDocument/2006/relationships/theme" Target="/ppt/slideMasters/theme/theme1.xml" Id="R7baa9d945c3e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43f0a0669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c4b9964e9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a3e91a3b5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260ec48ae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190970fca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08119998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06b6e9d4b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b686ecc81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JEANETTE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