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886b023bcb4a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20010e9dd8452e"/>
  </p:sldMasterIdLst>
  <p:sldIdLst>
    <p:sldId xmlns:r="http://schemas.openxmlformats.org/officeDocument/2006/relationships" id="256" r:id="R9ef7630a65a142e5"/>
    <p:sldId xmlns:r="http://schemas.openxmlformats.org/officeDocument/2006/relationships" id="257" r:id="Rbbd0d45011844c2f"/>
    <p:sldId xmlns:r="http://schemas.openxmlformats.org/officeDocument/2006/relationships" id="258" r:id="R289888c0d90a4ce8"/>
    <p:sldId xmlns:r="http://schemas.openxmlformats.org/officeDocument/2006/relationships" id="259" r:id="Rf4242073600c474d"/>
    <p:sldId xmlns:r="http://schemas.openxmlformats.org/officeDocument/2006/relationships" id="260" r:id="Rb44c9acf15524f49"/>
    <p:sldId xmlns:r="http://schemas.openxmlformats.org/officeDocument/2006/relationships" id="261" r:id="R730389c92470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0010e9dd8452e" /><Relationship Type="http://schemas.openxmlformats.org/officeDocument/2006/relationships/slide" Target="/ppt/slides/slide1.xml" Id="R9ef7630a65a142e5" /><Relationship Type="http://schemas.openxmlformats.org/officeDocument/2006/relationships/slide" Target="/ppt/slides/slide2.xml" Id="Rbbd0d45011844c2f" /><Relationship Type="http://schemas.openxmlformats.org/officeDocument/2006/relationships/slide" Target="/ppt/slides/slide3.xml" Id="R289888c0d90a4ce8" /><Relationship Type="http://schemas.openxmlformats.org/officeDocument/2006/relationships/slide" Target="/ppt/slides/slide4.xml" Id="Rf4242073600c474d" /><Relationship Type="http://schemas.openxmlformats.org/officeDocument/2006/relationships/slide" Target="/ppt/slides/slide5.xml" Id="Rb44c9acf15524f49" /><Relationship Type="http://schemas.openxmlformats.org/officeDocument/2006/relationships/slide" Target="/ppt/slides/slide6.xml" Id="R730389c92470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9c842c2734f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184dc4d3e4eee" /><Relationship Type="http://schemas.openxmlformats.org/officeDocument/2006/relationships/theme" Target="/ppt/slideMasters/theme/theme1.xml" Id="Raadeae3a713b4f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5184dc4d3e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02a36c4104c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542cc09b941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d3c1aab2c4a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a4f90880942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3cbf46d994b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d0b750aff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HEYERDAHL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Lauvåsveien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995 182 432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